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handoutMasterIdLst>
    <p:handoutMasterId r:id="rId5"/>
  </p:handoutMasterIdLst>
  <p:sldIdLst>
    <p:sldId id="256" r:id="rId2"/>
    <p:sldId id="257" r:id="rId3"/>
  </p:sldIdLst>
  <p:sldSz cx="9144000" cy="6858000" type="screen4x3"/>
  <p:notesSz cx="7010400" cy="9296400"/>
  <p:defaultTextStyle>
    <a:defPPr>
      <a:defRPr lang="en-US"/>
    </a:defPPr>
    <a:lvl1pPr algn="l" rtl="0" fontAlgn="base">
      <a:spcBef>
        <a:spcPct val="0"/>
      </a:spcBef>
      <a:spcAft>
        <a:spcPct val="0"/>
      </a:spcAft>
      <a:defRPr sz="2400" kern="1200">
        <a:solidFill>
          <a:schemeClr val="tx1"/>
        </a:solidFill>
        <a:latin typeface="Times New Roman" charset="0"/>
        <a:ea typeface="+mn-ea"/>
        <a:cs typeface="+mn-cs"/>
      </a:defRPr>
    </a:lvl1pPr>
    <a:lvl2pPr marL="457200" algn="l" rtl="0" fontAlgn="base">
      <a:spcBef>
        <a:spcPct val="0"/>
      </a:spcBef>
      <a:spcAft>
        <a:spcPct val="0"/>
      </a:spcAft>
      <a:defRPr sz="2400" kern="1200">
        <a:solidFill>
          <a:schemeClr val="tx1"/>
        </a:solidFill>
        <a:latin typeface="Times New Roman" charset="0"/>
        <a:ea typeface="+mn-ea"/>
        <a:cs typeface="+mn-cs"/>
      </a:defRPr>
    </a:lvl2pPr>
    <a:lvl3pPr marL="914400" algn="l" rtl="0" fontAlgn="base">
      <a:spcBef>
        <a:spcPct val="0"/>
      </a:spcBef>
      <a:spcAft>
        <a:spcPct val="0"/>
      </a:spcAft>
      <a:defRPr sz="2400" kern="1200">
        <a:solidFill>
          <a:schemeClr val="tx1"/>
        </a:solidFill>
        <a:latin typeface="Times New Roman" charset="0"/>
        <a:ea typeface="+mn-ea"/>
        <a:cs typeface="+mn-cs"/>
      </a:defRPr>
    </a:lvl3pPr>
    <a:lvl4pPr marL="1371600" algn="l" rtl="0" fontAlgn="base">
      <a:spcBef>
        <a:spcPct val="0"/>
      </a:spcBef>
      <a:spcAft>
        <a:spcPct val="0"/>
      </a:spcAft>
      <a:defRPr sz="2400" kern="1200">
        <a:solidFill>
          <a:schemeClr val="tx1"/>
        </a:solidFill>
        <a:latin typeface="Times New Roman" charset="0"/>
        <a:ea typeface="+mn-ea"/>
        <a:cs typeface="+mn-cs"/>
      </a:defRPr>
    </a:lvl4pPr>
    <a:lvl5pPr marL="1828800" algn="l" rtl="0" fontAlgn="base">
      <a:spcBef>
        <a:spcPct val="0"/>
      </a:spcBef>
      <a:spcAft>
        <a:spcPct val="0"/>
      </a:spcAft>
      <a:defRPr sz="2400" kern="1200">
        <a:solidFill>
          <a:schemeClr val="tx1"/>
        </a:solidFill>
        <a:latin typeface="Times New Roman" charset="0"/>
        <a:ea typeface="+mn-ea"/>
        <a:cs typeface="+mn-cs"/>
      </a:defRPr>
    </a:lvl5pPr>
    <a:lvl6pPr marL="2286000" algn="l" defTabSz="914400" rtl="0" eaLnBrk="1" latinLnBrk="0" hangingPunct="1">
      <a:defRPr sz="2400" kern="1200">
        <a:solidFill>
          <a:schemeClr val="tx1"/>
        </a:solidFill>
        <a:latin typeface="Times New Roman" charset="0"/>
        <a:ea typeface="+mn-ea"/>
        <a:cs typeface="+mn-cs"/>
      </a:defRPr>
    </a:lvl6pPr>
    <a:lvl7pPr marL="2743200" algn="l" defTabSz="914400" rtl="0" eaLnBrk="1" latinLnBrk="0" hangingPunct="1">
      <a:defRPr sz="2400" kern="1200">
        <a:solidFill>
          <a:schemeClr val="tx1"/>
        </a:solidFill>
        <a:latin typeface="Times New Roman" charset="0"/>
        <a:ea typeface="+mn-ea"/>
        <a:cs typeface="+mn-cs"/>
      </a:defRPr>
    </a:lvl7pPr>
    <a:lvl8pPr marL="3200400" algn="l" defTabSz="914400" rtl="0" eaLnBrk="1" latinLnBrk="0" hangingPunct="1">
      <a:defRPr sz="2400" kern="1200">
        <a:solidFill>
          <a:schemeClr val="tx1"/>
        </a:solidFill>
        <a:latin typeface="Times New Roman" charset="0"/>
        <a:ea typeface="+mn-ea"/>
        <a:cs typeface="+mn-cs"/>
      </a:defRPr>
    </a:lvl8pPr>
    <a:lvl9pPr marL="3657600" algn="l" defTabSz="914400" rtl="0" eaLnBrk="1" latinLnBrk="0" hangingPunct="1">
      <a:defRPr sz="24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00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6339" autoAdjust="0"/>
    <p:restoredTop sz="90929"/>
  </p:normalViewPr>
  <p:slideViewPr>
    <p:cSldViewPr>
      <p:cViewPr>
        <p:scale>
          <a:sx n="100" d="100"/>
          <a:sy n="100" d="100"/>
        </p:scale>
        <p:origin x="-896" y="-14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vl1pPr>
          </a:lstStyle>
          <a:p>
            <a:pPr>
              <a:defRPr/>
            </a:pPr>
            <a:endParaRPr lang="en-US"/>
          </a:p>
        </p:txBody>
      </p:sp>
      <p:sp>
        <p:nvSpPr>
          <p:cNvPr id="8195" name="Rectangle 3"/>
          <p:cNvSpPr>
            <a:spLocks noGrp="1" noChangeArrowheads="1"/>
          </p:cNvSpPr>
          <p:nvPr>
            <p:ph type="dt" sz="quarter" idx="1"/>
          </p:nvPr>
        </p:nvSpPr>
        <p:spPr bwMode="auto">
          <a:xfrm>
            <a:off x="3971925"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vl1pPr>
          </a:lstStyle>
          <a:p>
            <a:pPr>
              <a:defRPr/>
            </a:pPr>
            <a:endParaRPr lang="en-US"/>
          </a:p>
        </p:txBody>
      </p:sp>
      <p:sp>
        <p:nvSpPr>
          <p:cNvPr id="8196" name="Rectangle 4"/>
          <p:cNvSpPr>
            <a:spLocks noGrp="1" noChangeArrowheads="1"/>
          </p:cNvSpPr>
          <p:nvPr>
            <p:ph type="ftr" sz="quarter" idx="2"/>
          </p:nvPr>
        </p:nvSpPr>
        <p:spPr bwMode="auto">
          <a:xfrm>
            <a:off x="0"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vl1pPr>
          </a:lstStyle>
          <a:p>
            <a:pPr>
              <a:defRPr/>
            </a:pPr>
            <a:endParaRPr lang="en-US"/>
          </a:p>
        </p:txBody>
      </p:sp>
      <p:sp>
        <p:nvSpPr>
          <p:cNvPr id="8197" name="Rectangle 5"/>
          <p:cNvSpPr>
            <a:spLocks noGrp="1" noChangeArrowheads="1"/>
          </p:cNvSpPr>
          <p:nvPr>
            <p:ph type="sldNum" sz="quarter" idx="3"/>
          </p:nvPr>
        </p:nvSpPr>
        <p:spPr bwMode="auto">
          <a:xfrm>
            <a:off x="3971925"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vl1pPr>
          </a:lstStyle>
          <a:p>
            <a:pPr>
              <a:defRPr/>
            </a:pPr>
            <a:fld id="{2982703A-54F3-48F8-81E4-11BAAD57F61D}" type="slidenum">
              <a:rPr lang="en-US"/>
              <a:pPr>
                <a:defRPr/>
              </a:pPr>
              <a:t>‹#›</a:t>
            </a:fld>
            <a:endParaRPr lang="en-US"/>
          </a:p>
        </p:txBody>
      </p:sp>
    </p:spTree>
    <p:extLst>
      <p:ext uri="{BB962C8B-B14F-4D97-AF65-F5344CB8AC3E}">
        <p14:creationId xmlns:p14="http://schemas.microsoft.com/office/powerpoint/2010/main" val="28057977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vl1pPr>
          </a:lstStyle>
          <a:p>
            <a:pPr>
              <a:defRPr/>
            </a:pPr>
            <a:endParaRPr lang="en-US"/>
          </a:p>
        </p:txBody>
      </p:sp>
      <p:sp>
        <p:nvSpPr>
          <p:cNvPr id="4099" name="Rectangle 3"/>
          <p:cNvSpPr>
            <a:spLocks noGrp="1" noChangeArrowheads="1"/>
          </p:cNvSpPr>
          <p:nvPr>
            <p:ph type="dt" idx="1"/>
          </p:nvPr>
        </p:nvSpPr>
        <p:spPr bwMode="auto">
          <a:xfrm>
            <a:off x="3971925"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vl1pPr>
          </a:lstStyle>
          <a:p>
            <a:pPr>
              <a:defRPr/>
            </a:pPr>
            <a:endParaRPr lang="en-US"/>
          </a:p>
        </p:txBody>
      </p:sp>
      <p:sp>
        <p:nvSpPr>
          <p:cNvPr id="4100"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935038" y="4416425"/>
            <a:ext cx="5140325"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02" name="Rectangle 6"/>
          <p:cNvSpPr>
            <a:spLocks noGrp="1" noChangeArrowheads="1"/>
          </p:cNvSpPr>
          <p:nvPr>
            <p:ph type="ftr" sz="quarter" idx="4"/>
          </p:nvPr>
        </p:nvSpPr>
        <p:spPr bwMode="auto">
          <a:xfrm>
            <a:off x="0"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vl1pPr>
          </a:lstStyle>
          <a:p>
            <a:pPr>
              <a:defRPr/>
            </a:pPr>
            <a:endParaRPr lang="en-US"/>
          </a:p>
        </p:txBody>
      </p:sp>
      <p:sp>
        <p:nvSpPr>
          <p:cNvPr id="4103" name="Rectangle 7"/>
          <p:cNvSpPr>
            <a:spLocks noGrp="1" noChangeArrowheads="1"/>
          </p:cNvSpPr>
          <p:nvPr>
            <p:ph type="sldNum" sz="quarter" idx="5"/>
          </p:nvPr>
        </p:nvSpPr>
        <p:spPr bwMode="auto">
          <a:xfrm>
            <a:off x="3971925"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vl1pPr>
          </a:lstStyle>
          <a:p>
            <a:pPr>
              <a:defRPr/>
            </a:pPr>
            <a:fld id="{9EF38C59-70CB-4DD2-8890-6F7ADD97DEB2}" type="slidenum">
              <a:rPr lang="en-US"/>
              <a:pPr>
                <a:defRPr/>
              </a:pPr>
              <a:t>‹#›</a:t>
            </a:fld>
            <a:endParaRPr lang="en-US"/>
          </a:p>
        </p:txBody>
      </p:sp>
    </p:spTree>
    <p:extLst>
      <p:ext uri="{BB962C8B-B14F-4D97-AF65-F5344CB8AC3E}">
        <p14:creationId xmlns:p14="http://schemas.microsoft.com/office/powerpoint/2010/main" val="188802740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spcBef>
                <a:spcPct val="30000"/>
              </a:spcBef>
              <a:defRPr sz="1200">
                <a:solidFill>
                  <a:schemeClr val="tx1"/>
                </a:solidFill>
                <a:latin typeface="Times New Roman" charset="0"/>
              </a:defRPr>
            </a:lvl1pPr>
            <a:lvl2pPr marL="742950" indent="-285750" defTabSz="931863" eaLnBrk="0" hangingPunct="0">
              <a:spcBef>
                <a:spcPct val="30000"/>
              </a:spcBef>
              <a:defRPr sz="1200">
                <a:solidFill>
                  <a:schemeClr val="tx1"/>
                </a:solidFill>
                <a:latin typeface="Times New Roman" charset="0"/>
              </a:defRPr>
            </a:lvl2pPr>
            <a:lvl3pPr marL="1143000" indent="-228600" defTabSz="931863" eaLnBrk="0" hangingPunct="0">
              <a:spcBef>
                <a:spcPct val="30000"/>
              </a:spcBef>
              <a:defRPr sz="1200">
                <a:solidFill>
                  <a:schemeClr val="tx1"/>
                </a:solidFill>
                <a:latin typeface="Times New Roman" charset="0"/>
              </a:defRPr>
            </a:lvl3pPr>
            <a:lvl4pPr marL="1600200" indent="-228600" defTabSz="931863" eaLnBrk="0" hangingPunct="0">
              <a:spcBef>
                <a:spcPct val="30000"/>
              </a:spcBef>
              <a:defRPr sz="1200">
                <a:solidFill>
                  <a:schemeClr val="tx1"/>
                </a:solidFill>
                <a:latin typeface="Times New Roman" charset="0"/>
              </a:defRPr>
            </a:lvl4pPr>
            <a:lvl5pPr marL="2057400" indent="-228600" defTabSz="931863" eaLnBrk="0" hangingPunct="0">
              <a:spcBef>
                <a:spcPct val="30000"/>
              </a:spcBef>
              <a:defRPr sz="1200">
                <a:solidFill>
                  <a:schemeClr val="tx1"/>
                </a:solidFill>
                <a:latin typeface="Times New Roman" charset="0"/>
              </a:defRPr>
            </a:lvl5pPr>
            <a:lvl6pPr marL="2514600" indent="-228600" defTabSz="931863" eaLnBrk="0" fontAlgn="base" hangingPunct="0">
              <a:spcBef>
                <a:spcPct val="30000"/>
              </a:spcBef>
              <a:spcAft>
                <a:spcPct val="0"/>
              </a:spcAft>
              <a:defRPr sz="1200">
                <a:solidFill>
                  <a:schemeClr val="tx1"/>
                </a:solidFill>
                <a:latin typeface="Times New Roman" charset="0"/>
              </a:defRPr>
            </a:lvl6pPr>
            <a:lvl7pPr marL="2971800" indent="-228600" defTabSz="931863" eaLnBrk="0" fontAlgn="base" hangingPunct="0">
              <a:spcBef>
                <a:spcPct val="30000"/>
              </a:spcBef>
              <a:spcAft>
                <a:spcPct val="0"/>
              </a:spcAft>
              <a:defRPr sz="1200">
                <a:solidFill>
                  <a:schemeClr val="tx1"/>
                </a:solidFill>
                <a:latin typeface="Times New Roman" charset="0"/>
              </a:defRPr>
            </a:lvl7pPr>
            <a:lvl8pPr marL="3429000" indent="-228600" defTabSz="931863" eaLnBrk="0" fontAlgn="base" hangingPunct="0">
              <a:spcBef>
                <a:spcPct val="30000"/>
              </a:spcBef>
              <a:spcAft>
                <a:spcPct val="0"/>
              </a:spcAft>
              <a:defRPr sz="1200">
                <a:solidFill>
                  <a:schemeClr val="tx1"/>
                </a:solidFill>
                <a:latin typeface="Times New Roman" charset="0"/>
              </a:defRPr>
            </a:lvl8pPr>
            <a:lvl9pPr marL="3886200" indent="-228600" defTabSz="931863" eaLnBrk="0" fontAlgn="base" hangingPunct="0">
              <a:spcBef>
                <a:spcPct val="30000"/>
              </a:spcBef>
              <a:spcAft>
                <a:spcPct val="0"/>
              </a:spcAft>
              <a:defRPr sz="1200">
                <a:solidFill>
                  <a:schemeClr val="tx1"/>
                </a:solidFill>
                <a:latin typeface="Times New Roman" charset="0"/>
              </a:defRPr>
            </a:lvl9pPr>
          </a:lstStyle>
          <a:p>
            <a:pPr eaLnBrk="1" hangingPunct="1">
              <a:spcBef>
                <a:spcPct val="0"/>
              </a:spcBef>
            </a:pPr>
            <a:fld id="{A5AC1362-7D63-44BB-BCDE-E1D9748EE1E0}" type="slidenum">
              <a:rPr lang="en-US" altLang="en-US" smtClean="0"/>
              <a:pPr eaLnBrk="1" hangingPunct="1">
                <a:spcBef>
                  <a:spcPct val="0"/>
                </a:spcBef>
              </a:pPr>
              <a:t>1</a:t>
            </a:fld>
            <a:endParaRPr lang="en-US" altLang="en-US" smtClean="0"/>
          </a:p>
        </p:txBody>
      </p:sp>
      <p:sp>
        <p:nvSpPr>
          <p:cNvPr id="5123" name="Rectangle 2"/>
          <p:cNvSpPr>
            <a:spLocks noGrp="1" noRot="1" noChangeAspect="1" noChangeArrowheads="1" noTextEdit="1"/>
          </p:cNvSpPr>
          <p:nvPr>
            <p:ph type="sldImg"/>
          </p:nvPr>
        </p:nvSpPr>
        <p:spPr>
          <a:ln/>
        </p:spPr>
      </p:sp>
      <p:sp>
        <p:nvSpPr>
          <p:cNvPr id="51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spcBef>
                <a:spcPct val="30000"/>
              </a:spcBef>
              <a:defRPr sz="1200">
                <a:solidFill>
                  <a:schemeClr val="tx1"/>
                </a:solidFill>
                <a:latin typeface="Times New Roman" charset="0"/>
              </a:defRPr>
            </a:lvl1pPr>
            <a:lvl2pPr marL="742950" indent="-285750" defTabSz="931863" eaLnBrk="0" hangingPunct="0">
              <a:spcBef>
                <a:spcPct val="30000"/>
              </a:spcBef>
              <a:defRPr sz="1200">
                <a:solidFill>
                  <a:schemeClr val="tx1"/>
                </a:solidFill>
                <a:latin typeface="Times New Roman" charset="0"/>
              </a:defRPr>
            </a:lvl2pPr>
            <a:lvl3pPr marL="1143000" indent="-228600" defTabSz="931863" eaLnBrk="0" hangingPunct="0">
              <a:spcBef>
                <a:spcPct val="30000"/>
              </a:spcBef>
              <a:defRPr sz="1200">
                <a:solidFill>
                  <a:schemeClr val="tx1"/>
                </a:solidFill>
                <a:latin typeface="Times New Roman" charset="0"/>
              </a:defRPr>
            </a:lvl3pPr>
            <a:lvl4pPr marL="1600200" indent="-228600" defTabSz="931863" eaLnBrk="0" hangingPunct="0">
              <a:spcBef>
                <a:spcPct val="30000"/>
              </a:spcBef>
              <a:defRPr sz="1200">
                <a:solidFill>
                  <a:schemeClr val="tx1"/>
                </a:solidFill>
                <a:latin typeface="Times New Roman" charset="0"/>
              </a:defRPr>
            </a:lvl4pPr>
            <a:lvl5pPr marL="2057400" indent="-228600" defTabSz="931863" eaLnBrk="0" hangingPunct="0">
              <a:spcBef>
                <a:spcPct val="30000"/>
              </a:spcBef>
              <a:defRPr sz="1200">
                <a:solidFill>
                  <a:schemeClr val="tx1"/>
                </a:solidFill>
                <a:latin typeface="Times New Roman" charset="0"/>
              </a:defRPr>
            </a:lvl5pPr>
            <a:lvl6pPr marL="2514600" indent="-228600" defTabSz="931863" eaLnBrk="0" fontAlgn="base" hangingPunct="0">
              <a:spcBef>
                <a:spcPct val="30000"/>
              </a:spcBef>
              <a:spcAft>
                <a:spcPct val="0"/>
              </a:spcAft>
              <a:defRPr sz="1200">
                <a:solidFill>
                  <a:schemeClr val="tx1"/>
                </a:solidFill>
                <a:latin typeface="Times New Roman" charset="0"/>
              </a:defRPr>
            </a:lvl6pPr>
            <a:lvl7pPr marL="2971800" indent="-228600" defTabSz="931863" eaLnBrk="0" fontAlgn="base" hangingPunct="0">
              <a:spcBef>
                <a:spcPct val="30000"/>
              </a:spcBef>
              <a:spcAft>
                <a:spcPct val="0"/>
              </a:spcAft>
              <a:defRPr sz="1200">
                <a:solidFill>
                  <a:schemeClr val="tx1"/>
                </a:solidFill>
                <a:latin typeface="Times New Roman" charset="0"/>
              </a:defRPr>
            </a:lvl7pPr>
            <a:lvl8pPr marL="3429000" indent="-228600" defTabSz="931863" eaLnBrk="0" fontAlgn="base" hangingPunct="0">
              <a:spcBef>
                <a:spcPct val="30000"/>
              </a:spcBef>
              <a:spcAft>
                <a:spcPct val="0"/>
              </a:spcAft>
              <a:defRPr sz="1200">
                <a:solidFill>
                  <a:schemeClr val="tx1"/>
                </a:solidFill>
                <a:latin typeface="Times New Roman" charset="0"/>
              </a:defRPr>
            </a:lvl8pPr>
            <a:lvl9pPr marL="3886200" indent="-228600" defTabSz="931863" eaLnBrk="0" fontAlgn="base" hangingPunct="0">
              <a:spcBef>
                <a:spcPct val="30000"/>
              </a:spcBef>
              <a:spcAft>
                <a:spcPct val="0"/>
              </a:spcAft>
              <a:defRPr sz="1200">
                <a:solidFill>
                  <a:schemeClr val="tx1"/>
                </a:solidFill>
                <a:latin typeface="Times New Roman" charset="0"/>
              </a:defRPr>
            </a:lvl9pPr>
          </a:lstStyle>
          <a:p>
            <a:pPr eaLnBrk="1" hangingPunct="1">
              <a:spcBef>
                <a:spcPct val="0"/>
              </a:spcBef>
            </a:pPr>
            <a:fld id="{2260997F-C027-4112-810D-24DE1E54F81D}" type="slidenum">
              <a:rPr lang="en-US" altLang="en-US" smtClean="0"/>
              <a:pPr eaLnBrk="1" hangingPunct="1">
                <a:spcBef>
                  <a:spcPct val="0"/>
                </a:spcBef>
              </a:pPr>
              <a:t>2</a:t>
            </a:fld>
            <a:endParaRPr lang="en-US" altLang="en-US" smtClean="0"/>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72D76ED-F6EB-4E55-9D37-C6DCECB5C9F6}" type="slidenum">
              <a:rPr lang="en-US"/>
              <a:pPr>
                <a:defRPr/>
              </a:pPr>
              <a:t>‹#›</a:t>
            </a:fld>
            <a:endParaRPr lang="en-US"/>
          </a:p>
        </p:txBody>
      </p:sp>
    </p:spTree>
    <p:extLst>
      <p:ext uri="{BB962C8B-B14F-4D97-AF65-F5344CB8AC3E}">
        <p14:creationId xmlns:p14="http://schemas.microsoft.com/office/powerpoint/2010/main" val="40742886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3AB3E66-B9A9-476B-B47C-064CD85F88C7}" type="slidenum">
              <a:rPr lang="en-US"/>
              <a:pPr>
                <a:defRPr/>
              </a:pPr>
              <a:t>‹#›</a:t>
            </a:fld>
            <a:endParaRPr lang="en-US"/>
          </a:p>
        </p:txBody>
      </p:sp>
    </p:spTree>
    <p:extLst>
      <p:ext uri="{BB962C8B-B14F-4D97-AF65-F5344CB8AC3E}">
        <p14:creationId xmlns:p14="http://schemas.microsoft.com/office/powerpoint/2010/main" val="42602560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9DD9B72-91E9-4554-9574-9C55CDB618EF}" type="slidenum">
              <a:rPr lang="en-US"/>
              <a:pPr>
                <a:defRPr/>
              </a:pPr>
              <a:t>‹#›</a:t>
            </a:fld>
            <a:endParaRPr lang="en-US"/>
          </a:p>
        </p:txBody>
      </p:sp>
    </p:spTree>
    <p:extLst>
      <p:ext uri="{BB962C8B-B14F-4D97-AF65-F5344CB8AC3E}">
        <p14:creationId xmlns:p14="http://schemas.microsoft.com/office/powerpoint/2010/main" val="22551368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685800" y="1981200"/>
            <a:ext cx="3810000" cy="4114800"/>
          </a:xfrm>
        </p:spPr>
        <p:txBody>
          <a:bodyPr/>
          <a:lstStyle/>
          <a:p>
            <a:pPr lvl="0"/>
            <a:endParaRPr lang="en-US" noProof="0" smtClean="0"/>
          </a:p>
        </p:txBody>
      </p:sp>
      <p:sp>
        <p:nvSpPr>
          <p:cNvPr id="4" name="Text Placeholder 3"/>
          <p:cNvSpPr>
            <a:spLocks noGrp="1"/>
          </p:cNvSpPr>
          <p:nvPr>
            <p:ph type="body"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8E2E2FE-7A33-443F-9AA8-4FDB4D6AA615}" type="slidenum">
              <a:rPr lang="en-US"/>
              <a:pPr>
                <a:defRPr/>
              </a:pPr>
              <a:t>‹#›</a:t>
            </a:fld>
            <a:endParaRPr lang="en-US"/>
          </a:p>
        </p:txBody>
      </p:sp>
    </p:spTree>
    <p:extLst>
      <p:ext uri="{BB962C8B-B14F-4D97-AF65-F5344CB8AC3E}">
        <p14:creationId xmlns:p14="http://schemas.microsoft.com/office/powerpoint/2010/main" val="577732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7939540-A91F-45FE-9499-8139B7EB7F7C}" type="slidenum">
              <a:rPr lang="en-US"/>
              <a:pPr>
                <a:defRPr/>
              </a:pPr>
              <a:t>‹#›</a:t>
            </a:fld>
            <a:endParaRPr lang="en-US"/>
          </a:p>
        </p:txBody>
      </p:sp>
    </p:spTree>
    <p:extLst>
      <p:ext uri="{BB962C8B-B14F-4D97-AF65-F5344CB8AC3E}">
        <p14:creationId xmlns:p14="http://schemas.microsoft.com/office/powerpoint/2010/main" val="12128631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A82099C-B9EA-416F-AB3B-C36AEE4FEB82}" type="slidenum">
              <a:rPr lang="en-US"/>
              <a:pPr>
                <a:defRPr/>
              </a:pPr>
              <a:t>‹#›</a:t>
            </a:fld>
            <a:endParaRPr lang="en-US"/>
          </a:p>
        </p:txBody>
      </p:sp>
    </p:spTree>
    <p:extLst>
      <p:ext uri="{BB962C8B-B14F-4D97-AF65-F5344CB8AC3E}">
        <p14:creationId xmlns:p14="http://schemas.microsoft.com/office/powerpoint/2010/main" val="2227941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FD1B46C-E310-434C-976B-9B41F7E0AC22}" type="slidenum">
              <a:rPr lang="en-US"/>
              <a:pPr>
                <a:defRPr/>
              </a:pPr>
              <a:t>‹#›</a:t>
            </a:fld>
            <a:endParaRPr lang="en-US"/>
          </a:p>
        </p:txBody>
      </p:sp>
    </p:spTree>
    <p:extLst>
      <p:ext uri="{BB962C8B-B14F-4D97-AF65-F5344CB8AC3E}">
        <p14:creationId xmlns:p14="http://schemas.microsoft.com/office/powerpoint/2010/main" val="19361529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5F9D5D4B-EC85-4C7B-B9F8-E0A0E366536D}" type="slidenum">
              <a:rPr lang="en-US"/>
              <a:pPr>
                <a:defRPr/>
              </a:pPr>
              <a:t>‹#›</a:t>
            </a:fld>
            <a:endParaRPr lang="en-US"/>
          </a:p>
        </p:txBody>
      </p:sp>
    </p:spTree>
    <p:extLst>
      <p:ext uri="{BB962C8B-B14F-4D97-AF65-F5344CB8AC3E}">
        <p14:creationId xmlns:p14="http://schemas.microsoft.com/office/powerpoint/2010/main" val="2699364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C7A87789-B02E-48EB-8DFF-88D2DEB4A730}" type="slidenum">
              <a:rPr lang="en-US"/>
              <a:pPr>
                <a:defRPr/>
              </a:pPr>
              <a:t>‹#›</a:t>
            </a:fld>
            <a:endParaRPr lang="en-US"/>
          </a:p>
        </p:txBody>
      </p:sp>
    </p:spTree>
    <p:extLst>
      <p:ext uri="{BB962C8B-B14F-4D97-AF65-F5344CB8AC3E}">
        <p14:creationId xmlns:p14="http://schemas.microsoft.com/office/powerpoint/2010/main" val="42036056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0749C954-A6CB-4408-A1C3-F2981639AA23}" type="slidenum">
              <a:rPr lang="en-US"/>
              <a:pPr>
                <a:defRPr/>
              </a:pPr>
              <a:t>‹#›</a:t>
            </a:fld>
            <a:endParaRPr lang="en-US"/>
          </a:p>
        </p:txBody>
      </p:sp>
    </p:spTree>
    <p:extLst>
      <p:ext uri="{BB962C8B-B14F-4D97-AF65-F5344CB8AC3E}">
        <p14:creationId xmlns:p14="http://schemas.microsoft.com/office/powerpoint/2010/main" val="33102276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C8949D4-1990-496C-BDA3-F2387C1F6C3F}" type="slidenum">
              <a:rPr lang="en-US"/>
              <a:pPr>
                <a:defRPr/>
              </a:pPr>
              <a:t>‹#›</a:t>
            </a:fld>
            <a:endParaRPr lang="en-US"/>
          </a:p>
        </p:txBody>
      </p:sp>
    </p:spTree>
    <p:extLst>
      <p:ext uri="{BB962C8B-B14F-4D97-AF65-F5344CB8AC3E}">
        <p14:creationId xmlns:p14="http://schemas.microsoft.com/office/powerpoint/2010/main" val="3485381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61DAA79-4933-46A5-9D05-211D510C1970}" type="slidenum">
              <a:rPr lang="en-US"/>
              <a:pPr>
                <a:defRPr/>
              </a:pPr>
              <a:t>‹#›</a:t>
            </a:fld>
            <a:endParaRPr lang="en-US"/>
          </a:p>
        </p:txBody>
      </p:sp>
    </p:spTree>
    <p:extLst>
      <p:ext uri="{BB962C8B-B14F-4D97-AF65-F5344CB8AC3E}">
        <p14:creationId xmlns:p14="http://schemas.microsoft.com/office/powerpoint/2010/main" val="145660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9C6D5A4F-9E2B-4A0D-85AA-DACF73293DFB}"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charset="0"/>
        </a:defRPr>
      </a:lvl2pPr>
      <a:lvl3pPr algn="ctr" rtl="0" eaLnBrk="0" fontAlgn="base" hangingPunct="0">
        <a:spcBef>
          <a:spcPct val="0"/>
        </a:spcBef>
        <a:spcAft>
          <a:spcPct val="0"/>
        </a:spcAft>
        <a:defRPr sz="4400">
          <a:solidFill>
            <a:schemeClr val="tx2"/>
          </a:solidFill>
          <a:latin typeface="Times New Roman" charset="0"/>
        </a:defRPr>
      </a:lvl3pPr>
      <a:lvl4pPr algn="ctr" rtl="0" eaLnBrk="0" fontAlgn="base" hangingPunct="0">
        <a:spcBef>
          <a:spcPct val="0"/>
        </a:spcBef>
        <a:spcAft>
          <a:spcPct val="0"/>
        </a:spcAft>
        <a:defRPr sz="4400">
          <a:solidFill>
            <a:schemeClr val="tx2"/>
          </a:solidFill>
          <a:latin typeface="Times New Roman" charset="0"/>
        </a:defRPr>
      </a:lvl4pPr>
      <a:lvl5pPr algn="ctr" rtl="0" eaLnBrk="0" fontAlgn="base" hangingPunct="0">
        <a:spcBef>
          <a:spcPct val="0"/>
        </a:spcBef>
        <a:spcAft>
          <a:spcPct val="0"/>
        </a:spcAft>
        <a:defRPr sz="4400">
          <a:solidFill>
            <a:schemeClr val="tx2"/>
          </a:solidFill>
          <a:latin typeface="Times New Roman" charset="0"/>
        </a:defRPr>
      </a:lvl5pPr>
      <a:lvl6pPr marL="457200" algn="ctr" rtl="0" fontAlgn="base">
        <a:spcBef>
          <a:spcPct val="0"/>
        </a:spcBef>
        <a:spcAft>
          <a:spcPct val="0"/>
        </a:spcAft>
        <a:defRPr sz="4400">
          <a:solidFill>
            <a:schemeClr val="tx2"/>
          </a:solidFill>
          <a:latin typeface="Times New Roman" charset="0"/>
        </a:defRPr>
      </a:lvl6pPr>
      <a:lvl7pPr marL="914400" algn="ctr" rtl="0" fontAlgn="base">
        <a:spcBef>
          <a:spcPct val="0"/>
        </a:spcBef>
        <a:spcAft>
          <a:spcPct val="0"/>
        </a:spcAft>
        <a:defRPr sz="4400">
          <a:solidFill>
            <a:schemeClr val="tx2"/>
          </a:solidFill>
          <a:latin typeface="Times New Roman" charset="0"/>
        </a:defRPr>
      </a:lvl7pPr>
      <a:lvl8pPr marL="1371600" algn="ctr" rtl="0" fontAlgn="base">
        <a:spcBef>
          <a:spcPct val="0"/>
        </a:spcBef>
        <a:spcAft>
          <a:spcPct val="0"/>
        </a:spcAft>
        <a:defRPr sz="4400">
          <a:solidFill>
            <a:schemeClr val="tx2"/>
          </a:solidFill>
          <a:latin typeface="Times New Roman" charset="0"/>
        </a:defRPr>
      </a:lvl8pPr>
      <a:lvl9pPr marL="1828800" algn="ctr" rtl="0" fontAlgn="base">
        <a:spcBef>
          <a:spcPct val="0"/>
        </a:spcBef>
        <a:spcAft>
          <a:spcPct val="0"/>
        </a:spcAft>
        <a:defRPr sz="4400">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4"/>
          <p:cNvSpPr>
            <a:spLocks noGrp="1" noChangeArrowheads="1"/>
          </p:cNvSpPr>
          <p:nvPr>
            <p:ph type="body" sz="half" idx="2"/>
          </p:nvPr>
        </p:nvSpPr>
        <p:spPr>
          <a:xfrm>
            <a:off x="6477000" y="0"/>
            <a:ext cx="2590800" cy="6858000"/>
          </a:xfrm>
          <a:ln w="127000" cmpd="thickThin">
            <a:solidFill>
              <a:srgbClr val="000080"/>
            </a:solidFill>
            <a:miter lim="800000"/>
            <a:headEnd/>
            <a:tailEnd/>
          </a:ln>
        </p:spPr>
        <p:txBody>
          <a:bodyPr/>
          <a:lstStyle/>
          <a:p>
            <a:pPr marL="0" indent="0" algn="ctr" eaLnBrk="1" hangingPunct="1">
              <a:lnSpc>
                <a:spcPct val="90000"/>
              </a:lnSpc>
              <a:buFontTx/>
              <a:buNone/>
            </a:pPr>
            <a:endParaRPr lang="en-US" altLang="en-US" sz="2000" dirty="0" smtClean="0">
              <a:latin typeface="Arial Black" pitchFamily="34" charset="0"/>
              <a:cs typeface="Times New Roman" charset="0"/>
            </a:endParaRPr>
          </a:p>
          <a:p>
            <a:pPr marL="0" indent="0" algn="ctr" eaLnBrk="1" hangingPunct="1">
              <a:lnSpc>
                <a:spcPct val="90000"/>
              </a:lnSpc>
              <a:buFontTx/>
              <a:buNone/>
            </a:pPr>
            <a:endParaRPr lang="en-US" altLang="en-US" sz="2000" dirty="0" smtClean="0">
              <a:latin typeface="Arial Black" pitchFamily="34" charset="0"/>
              <a:cs typeface="Times New Roman" charset="0"/>
            </a:endParaRPr>
          </a:p>
          <a:p>
            <a:pPr marL="0" indent="0" algn="ctr" eaLnBrk="1" hangingPunct="1">
              <a:lnSpc>
                <a:spcPct val="90000"/>
              </a:lnSpc>
              <a:buFontTx/>
              <a:buNone/>
            </a:pPr>
            <a:endParaRPr lang="en-US" altLang="en-US" sz="2000" dirty="0" smtClean="0">
              <a:latin typeface="Arial Black" pitchFamily="34" charset="0"/>
              <a:cs typeface="Times New Roman" charset="0"/>
            </a:endParaRPr>
          </a:p>
          <a:p>
            <a:pPr marL="0" indent="0" algn="ctr" eaLnBrk="1" hangingPunct="1">
              <a:lnSpc>
                <a:spcPct val="90000"/>
              </a:lnSpc>
              <a:buFontTx/>
              <a:buNone/>
            </a:pPr>
            <a:endParaRPr lang="en-US" altLang="en-US" sz="2000" dirty="0" smtClean="0">
              <a:latin typeface="Arial Black" pitchFamily="34" charset="0"/>
              <a:cs typeface="Times New Roman" charset="0"/>
            </a:endParaRPr>
          </a:p>
          <a:p>
            <a:pPr marL="0" indent="0" algn="ctr" eaLnBrk="1" hangingPunct="1">
              <a:lnSpc>
                <a:spcPct val="90000"/>
              </a:lnSpc>
              <a:buFontTx/>
              <a:buNone/>
            </a:pPr>
            <a:endParaRPr lang="en-US" altLang="en-US" sz="2000" dirty="0" smtClean="0">
              <a:latin typeface="Arial Black" pitchFamily="34" charset="0"/>
              <a:cs typeface="Times New Roman" charset="0"/>
            </a:endParaRPr>
          </a:p>
          <a:p>
            <a:pPr marL="0" indent="0" algn="ctr" eaLnBrk="1" hangingPunct="1">
              <a:lnSpc>
                <a:spcPct val="90000"/>
              </a:lnSpc>
              <a:buFontTx/>
              <a:buNone/>
            </a:pPr>
            <a:endParaRPr lang="en-US" altLang="en-US" sz="2000" b="1" dirty="0" smtClean="0">
              <a:solidFill>
                <a:srgbClr val="000099"/>
              </a:solidFill>
              <a:cs typeface="Times New Roman" charset="0"/>
            </a:endParaRPr>
          </a:p>
          <a:p>
            <a:pPr marL="0" indent="0" algn="ctr" eaLnBrk="1" hangingPunct="1">
              <a:lnSpc>
                <a:spcPct val="90000"/>
              </a:lnSpc>
              <a:buFontTx/>
              <a:buNone/>
            </a:pPr>
            <a:endParaRPr lang="en-US" altLang="en-US" sz="2000" b="1" dirty="0" smtClean="0">
              <a:solidFill>
                <a:srgbClr val="000099"/>
              </a:solidFill>
              <a:cs typeface="Times New Roman" charset="0"/>
            </a:endParaRPr>
          </a:p>
          <a:p>
            <a:pPr marL="0" indent="0" algn="ctr" eaLnBrk="1" hangingPunct="1">
              <a:lnSpc>
                <a:spcPct val="90000"/>
              </a:lnSpc>
              <a:buFontTx/>
              <a:buNone/>
            </a:pPr>
            <a:endParaRPr lang="en-US" altLang="en-US" sz="2000" b="1" dirty="0" smtClean="0">
              <a:solidFill>
                <a:srgbClr val="000099"/>
              </a:solidFill>
              <a:cs typeface="Times New Roman" charset="0"/>
            </a:endParaRPr>
          </a:p>
          <a:p>
            <a:pPr marL="0" indent="0" algn="ctr" eaLnBrk="1" hangingPunct="1">
              <a:lnSpc>
                <a:spcPct val="90000"/>
              </a:lnSpc>
              <a:buFontTx/>
              <a:buNone/>
            </a:pPr>
            <a:endParaRPr lang="en-US" altLang="en-US" sz="1600" b="1" dirty="0" smtClean="0">
              <a:latin typeface="Arial" charset="0"/>
              <a:cs typeface="Times New Roman" charset="0"/>
            </a:endParaRPr>
          </a:p>
          <a:p>
            <a:pPr marL="0" indent="0" algn="ctr" eaLnBrk="1" hangingPunct="1">
              <a:lnSpc>
                <a:spcPct val="90000"/>
              </a:lnSpc>
              <a:buFontTx/>
              <a:buNone/>
            </a:pPr>
            <a:r>
              <a:rPr lang="en-US" altLang="en-US" sz="1800" b="1" dirty="0" smtClean="0">
                <a:solidFill>
                  <a:srgbClr val="000099"/>
                </a:solidFill>
                <a:latin typeface="Baskerville Old Face" pitchFamily="18" charset="0"/>
                <a:cs typeface="Times New Roman" charset="0"/>
              </a:rPr>
              <a:t>Membership Driven</a:t>
            </a:r>
          </a:p>
          <a:p>
            <a:pPr marL="0" indent="0" eaLnBrk="1" hangingPunct="1">
              <a:lnSpc>
                <a:spcPct val="90000"/>
              </a:lnSpc>
              <a:buFontTx/>
              <a:buNone/>
            </a:pPr>
            <a:endParaRPr lang="en-US" altLang="en-US" sz="600" dirty="0" smtClean="0">
              <a:latin typeface="Arial" charset="0"/>
              <a:cs typeface="Times New Roman" charset="0"/>
            </a:endParaRPr>
          </a:p>
          <a:p>
            <a:pPr marL="0" indent="0" algn="ctr" eaLnBrk="1" hangingPunct="1">
              <a:lnSpc>
                <a:spcPct val="90000"/>
              </a:lnSpc>
              <a:buFontTx/>
              <a:buNone/>
            </a:pPr>
            <a:r>
              <a:rPr lang="en-US" altLang="en-US" sz="1200" b="1" dirty="0" smtClean="0">
                <a:latin typeface="Arial" charset="0"/>
                <a:cs typeface="Times New Roman" charset="0"/>
              </a:rPr>
              <a:t>Advocating members’ interests </a:t>
            </a:r>
          </a:p>
          <a:p>
            <a:pPr marL="0" indent="0" algn="ctr" eaLnBrk="1" hangingPunct="1">
              <a:lnSpc>
                <a:spcPct val="90000"/>
              </a:lnSpc>
              <a:buFontTx/>
              <a:buNone/>
            </a:pPr>
            <a:r>
              <a:rPr lang="en-US" altLang="en-US" sz="1200" b="1" dirty="0" smtClean="0">
                <a:latin typeface="Arial" charset="0"/>
                <a:cs typeface="Times New Roman" charset="0"/>
              </a:rPr>
              <a:t>throughout the watershed </a:t>
            </a:r>
          </a:p>
          <a:p>
            <a:pPr marL="0" indent="0" algn="ctr" eaLnBrk="1" hangingPunct="1">
              <a:lnSpc>
                <a:spcPct val="90000"/>
              </a:lnSpc>
              <a:buFontTx/>
              <a:buNone/>
            </a:pPr>
            <a:r>
              <a:rPr lang="en-US" altLang="en-US" sz="1200" b="1" dirty="0" smtClean="0">
                <a:latin typeface="Arial" charset="0"/>
                <a:cs typeface="Times New Roman" charset="0"/>
              </a:rPr>
              <a:t>and the Commonwealth…</a:t>
            </a:r>
          </a:p>
          <a:p>
            <a:pPr marL="0" indent="0" algn="ctr" eaLnBrk="1" hangingPunct="1">
              <a:lnSpc>
                <a:spcPct val="90000"/>
              </a:lnSpc>
              <a:buFontTx/>
              <a:buNone/>
            </a:pPr>
            <a:endParaRPr lang="en-US" altLang="en-US" sz="1200" b="1" dirty="0" smtClean="0">
              <a:latin typeface="Arial" charset="0"/>
              <a:cs typeface="Times New Roman" charset="0"/>
            </a:endParaRPr>
          </a:p>
          <a:p>
            <a:pPr marL="0" indent="0" algn="ctr" eaLnBrk="1" hangingPunct="1">
              <a:lnSpc>
                <a:spcPct val="90000"/>
              </a:lnSpc>
              <a:buFontTx/>
              <a:buNone/>
            </a:pPr>
            <a:endParaRPr lang="en-US" altLang="en-US" sz="1200" b="1" dirty="0" smtClean="0">
              <a:latin typeface="Arial" charset="0"/>
              <a:cs typeface="Times New Roman" charset="0"/>
            </a:endParaRPr>
          </a:p>
          <a:p>
            <a:pPr marL="0" indent="0" algn="ctr" eaLnBrk="1" hangingPunct="1">
              <a:lnSpc>
                <a:spcPct val="90000"/>
              </a:lnSpc>
              <a:buFontTx/>
              <a:buNone/>
            </a:pPr>
            <a:r>
              <a:rPr lang="en-US" altLang="en-US" sz="1200" b="1" dirty="0" smtClean="0">
                <a:latin typeface="Arial" charset="0"/>
                <a:cs typeface="Times New Roman" charset="0"/>
              </a:rPr>
              <a:t> </a:t>
            </a:r>
          </a:p>
          <a:p>
            <a:pPr marL="0" indent="0" algn="ctr" eaLnBrk="1" hangingPunct="1">
              <a:lnSpc>
                <a:spcPct val="90000"/>
              </a:lnSpc>
              <a:buFontTx/>
              <a:buNone/>
            </a:pPr>
            <a:r>
              <a:rPr lang="en-US" altLang="en-US" sz="1200" b="1" dirty="0" smtClean="0">
                <a:latin typeface="Arial" charset="0"/>
                <a:cs typeface="Times New Roman" charset="0"/>
              </a:rPr>
              <a:t>If you love the lake, </a:t>
            </a:r>
          </a:p>
          <a:p>
            <a:pPr marL="0" indent="0" algn="ctr" eaLnBrk="1" hangingPunct="1">
              <a:lnSpc>
                <a:spcPct val="90000"/>
              </a:lnSpc>
              <a:buFontTx/>
              <a:buNone/>
            </a:pPr>
            <a:r>
              <a:rPr lang="en-US" altLang="en-US" sz="1200" b="1" dirty="0" smtClean="0">
                <a:latin typeface="Arial" charset="0"/>
                <a:cs typeface="Times New Roman" charset="0"/>
              </a:rPr>
              <a:t>you should join us!</a:t>
            </a:r>
          </a:p>
          <a:p>
            <a:pPr marL="0" indent="0" eaLnBrk="1" hangingPunct="1">
              <a:lnSpc>
                <a:spcPct val="90000"/>
              </a:lnSpc>
              <a:buFontTx/>
              <a:buNone/>
            </a:pPr>
            <a:r>
              <a:rPr lang="en-US" altLang="en-US" sz="1400" b="1" dirty="0" smtClean="0">
                <a:latin typeface="Arial" charset="0"/>
                <a:cs typeface="Times New Roman" charset="0"/>
              </a:rPr>
              <a:t> </a:t>
            </a:r>
          </a:p>
          <a:p>
            <a:pPr marL="0" indent="0" eaLnBrk="1" hangingPunct="1">
              <a:lnSpc>
                <a:spcPct val="90000"/>
              </a:lnSpc>
              <a:buFontTx/>
              <a:buNone/>
            </a:pPr>
            <a:endParaRPr lang="en-US" altLang="en-US" sz="1400" b="1" dirty="0" smtClean="0">
              <a:latin typeface="Arial" charset="0"/>
              <a:cs typeface="Times New Roman" charset="0"/>
            </a:endParaRPr>
          </a:p>
          <a:p>
            <a:pPr marL="0" indent="0" eaLnBrk="1" hangingPunct="1">
              <a:lnSpc>
                <a:spcPct val="90000"/>
              </a:lnSpc>
              <a:buFontTx/>
              <a:buNone/>
            </a:pPr>
            <a:endParaRPr lang="en-US" altLang="en-US" sz="1400" b="1" dirty="0" smtClean="0">
              <a:latin typeface="Arial" charset="0"/>
              <a:cs typeface="Times New Roman" charset="0"/>
            </a:endParaRPr>
          </a:p>
          <a:p>
            <a:pPr marL="0" indent="0" eaLnBrk="1" hangingPunct="1">
              <a:lnSpc>
                <a:spcPct val="90000"/>
              </a:lnSpc>
              <a:buFontTx/>
              <a:buNone/>
            </a:pPr>
            <a:endParaRPr lang="en-US" altLang="en-US" sz="1400" b="1" dirty="0" smtClean="0">
              <a:latin typeface="Arial" charset="0"/>
              <a:cs typeface="Times New Roman" charset="0"/>
            </a:endParaRPr>
          </a:p>
          <a:p>
            <a:pPr marL="0" indent="0" eaLnBrk="1" hangingPunct="1">
              <a:lnSpc>
                <a:spcPct val="90000"/>
              </a:lnSpc>
              <a:buFontTx/>
              <a:buNone/>
            </a:pPr>
            <a:endParaRPr lang="en-US" altLang="en-US" sz="1400" b="1" dirty="0" smtClean="0">
              <a:latin typeface="Arial" charset="0"/>
              <a:cs typeface="Times New Roman" charset="0"/>
            </a:endParaRPr>
          </a:p>
          <a:p>
            <a:pPr marL="0" indent="0" eaLnBrk="1" hangingPunct="1">
              <a:lnSpc>
                <a:spcPct val="90000"/>
              </a:lnSpc>
              <a:buFontTx/>
              <a:buNone/>
            </a:pPr>
            <a:r>
              <a:rPr lang="en-US" altLang="en-US" sz="1400" b="1" dirty="0" smtClean="0">
                <a:solidFill>
                  <a:srgbClr val="000099"/>
                </a:solidFill>
                <a:latin typeface="Arial" charset="0"/>
                <a:cs typeface="Times New Roman" charset="0"/>
              </a:rPr>
              <a:t>www.SMLAssociation.org</a:t>
            </a:r>
          </a:p>
          <a:p>
            <a:pPr marL="0" indent="0" eaLnBrk="1" hangingPunct="1">
              <a:lnSpc>
                <a:spcPct val="90000"/>
              </a:lnSpc>
              <a:buFontTx/>
              <a:buNone/>
            </a:pPr>
            <a:r>
              <a:rPr lang="en-US" altLang="en-US" sz="400" b="1" dirty="0" smtClean="0">
                <a:latin typeface="Arial" charset="0"/>
                <a:cs typeface="Times New Roman" charset="0"/>
              </a:rPr>
              <a:t> </a:t>
            </a:r>
          </a:p>
          <a:p>
            <a:pPr marL="0" indent="0" algn="ctr" eaLnBrk="1" hangingPunct="1">
              <a:lnSpc>
                <a:spcPct val="90000"/>
              </a:lnSpc>
              <a:buFontTx/>
              <a:buNone/>
            </a:pPr>
            <a:endParaRPr lang="en-US" altLang="en-US" sz="1200" b="1" dirty="0" smtClean="0">
              <a:solidFill>
                <a:schemeClr val="tx2"/>
              </a:solidFill>
              <a:latin typeface="Arial" charset="0"/>
            </a:endParaRPr>
          </a:p>
        </p:txBody>
      </p:sp>
      <p:sp>
        <p:nvSpPr>
          <p:cNvPr id="2051" name="Text Box 8"/>
          <p:cNvSpPr txBox="1">
            <a:spLocks noChangeArrowheads="1"/>
          </p:cNvSpPr>
          <p:nvPr/>
        </p:nvSpPr>
        <p:spPr bwMode="auto">
          <a:xfrm>
            <a:off x="2895600" y="138113"/>
            <a:ext cx="2971800" cy="648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tabLst>
                <a:tab pos="231775" algn="l"/>
                <a:tab pos="1033463" algn="l"/>
                <a:tab pos="2176463" algn="l"/>
              </a:tabLst>
              <a:defRPr sz="3200">
                <a:solidFill>
                  <a:schemeClr val="tx1"/>
                </a:solidFill>
                <a:latin typeface="Times New Roman" charset="0"/>
              </a:defRPr>
            </a:lvl1pPr>
            <a:lvl2pPr marL="742950" indent="-285750" eaLnBrk="0" hangingPunct="0">
              <a:spcBef>
                <a:spcPct val="20000"/>
              </a:spcBef>
              <a:buChar char="–"/>
              <a:tabLst>
                <a:tab pos="231775" algn="l"/>
                <a:tab pos="1033463" algn="l"/>
                <a:tab pos="2176463" algn="l"/>
              </a:tabLst>
              <a:defRPr sz="2800">
                <a:solidFill>
                  <a:schemeClr val="tx1"/>
                </a:solidFill>
                <a:latin typeface="Times New Roman" charset="0"/>
              </a:defRPr>
            </a:lvl2pPr>
            <a:lvl3pPr marL="1143000" indent="-228600" eaLnBrk="0" hangingPunct="0">
              <a:spcBef>
                <a:spcPct val="20000"/>
              </a:spcBef>
              <a:buChar char="•"/>
              <a:tabLst>
                <a:tab pos="231775" algn="l"/>
                <a:tab pos="1033463" algn="l"/>
                <a:tab pos="2176463" algn="l"/>
              </a:tabLst>
              <a:defRPr sz="2400">
                <a:solidFill>
                  <a:schemeClr val="tx1"/>
                </a:solidFill>
                <a:latin typeface="Times New Roman" charset="0"/>
              </a:defRPr>
            </a:lvl3pPr>
            <a:lvl4pPr marL="1600200" indent="-228600" eaLnBrk="0" hangingPunct="0">
              <a:spcBef>
                <a:spcPct val="20000"/>
              </a:spcBef>
              <a:buChar char="–"/>
              <a:tabLst>
                <a:tab pos="231775" algn="l"/>
                <a:tab pos="1033463" algn="l"/>
                <a:tab pos="2176463" algn="l"/>
              </a:tabLst>
              <a:defRPr sz="2000">
                <a:solidFill>
                  <a:schemeClr val="tx1"/>
                </a:solidFill>
                <a:latin typeface="Times New Roman" charset="0"/>
              </a:defRPr>
            </a:lvl4pPr>
            <a:lvl5pPr marL="2057400" indent="-228600" eaLnBrk="0" hangingPunct="0">
              <a:spcBef>
                <a:spcPct val="20000"/>
              </a:spcBef>
              <a:buChar char="»"/>
              <a:tabLst>
                <a:tab pos="231775" algn="l"/>
                <a:tab pos="1033463" algn="l"/>
                <a:tab pos="2176463" algn="l"/>
              </a:tabLst>
              <a:defRPr sz="2000">
                <a:solidFill>
                  <a:schemeClr val="tx1"/>
                </a:solidFill>
                <a:latin typeface="Times New Roman" charset="0"/>
              </a:defRPr>
            </a:lvl5pPr>
            <a:lvl6pPr marL="2514600" indent="-228600" eaLnBrk="0" fontAlgn="base" hangingPunct="0">
              <a:spcBef>
                <a:spcPct val="20000"/>
              </a:spcBef>
              <a:spcAft>
                <a:spcPct val="0"/>
              </a:spcAft>
              <a:buChar char="»"/>
              <a:tabLst>
                <a:tab pos="231775" algn="l"/>
                <a:tab pos="1033463" algn="l"/>
                <a:tab pos="2176463" algn="l"/>
              </a:tabLst>
              <a:defRPr sz="2000">
                <a:solidFill>
                  <a:schemeClr val="tx1"/>
                </a:solidFill>
                <a:latin typeface="Times New Roman" charset="0"/>
              </a:defRPr>
            </a:lvl6pPr>
            <a:lvl7pPr marL="2971800" indent="-228600" eaLnBrk="0" fontAlgn="base" hangingPunct="0">
              <a:spcBef>
                <a:spcPct val="20000"/>
              </a:spcBef>
              <a:spcAft>
                <a:spcPct val="0"/>
              </a:spcAft>
              <a:buChar char="»"/>
              <a:tabLst>
                <a:tab pos="231775" algn="l"/>
                <a:tab pos="1033463" algn="l"/>
                <a:tab pos="2176463" algn="l"/>
              </a:tabLst>
              <a:defRPr sz="2000">
                <a:solidFill>
                  <a:schemeClr val="tx1"/>
                </a:solidFill>
                <a:latin typeface="Times New Roman" charset="0"/>
              </a:defRPr>
            </a:lvl7pPr>
            <a:lvl8pPr marL="3429000" indent="-228600" eaLnBrk="0" fontAlgn="base" hangingPunct="0">
              <a:spcBef>
                <a:spcPct val="20000"/>
              </a:spcBef>
              <a:spcAft>
                <a:spcPct val="0"/>
              </a:spcAft>
              <a:buChar char="»"/>
              <a:tabLst>
                <a:tab pos="231775" algn="l"/>
                <a:tab pos="1033463" algn="l"/>
                <a:tab pos="2176463" algn="l"/>
              </a:tabLst>
              <a:defRPr sz="2000">
                <a:solidFill>
                  <a:schemeClr val="tx1"/>
                </a:solidFill>
                <a:latin typeface="Times New Roman" charset="0"/>
              </a:defRPr>
            </a:lvl8pPr>
            <a:lvl9pPr marL="3886200" indent="-228600" eaLnBrk="0" fontAlgn="base" hangingPunct="0">
              <a:spcBef>
                <a:spcPct val="20000"/>
              </a:spcBef>
              <a:spcAft>
                <a:spcPct val="0"/>
              </a:spcAft>
              <a:buChar char="»"/>
              <a:tabLst>
                <a:tab pos="231775" algn="l"/>
                <a:tab pos="1033463" algn="l"/>
                <a:tab pos="2176463" algn="l"/>
              </a:tabLst>
              <a:defRPr sz="2000">
                <a:solidFill>
                  <a:schemeClr val="tx1"/>
                </a:solidFill>
                <a:latin typeface="Times New Roman" charset="0"/>
              </a:defRPr>
            </a:lvl9pPr>
          </a:lstStyle>
          <a:p>
            <a:pPr eaLnBrk="1" hangingPunct="1">
              <a:spcBef>
                <a:spcPct val="0"/>
              </a:spcBef>
              <a:buFontTx/>
              <a:buNone/>
            </a:pPr>
            <a:r>
              <a:rPr lang="en-US" altLang="en-US" sz="1500" b="1">
                <a:solidFill>
                  <a:srgbClr val="003399"/>
                </a:solidFill>
                <a:latin typeface="Baskerville Old Face" pitchFamily="18" charset="0"/>
                <a:cs typeface="Times New Roman" charset="0"/>
              </a:rPr>
              <a:t>Membership Application</a:t>
            </a:r>
          </a:p>
          <a:p>
            <a:pPr eaLnBrk="1" hangingPunct="1">
              <a:spcBef>
                <a:spcPct val="0"/>
              </a:spcBef>
              <a:buFontTx/>
              <a:buNone/>
            </a:pPr>
            <a:r>
              <a:rPr lang="en-US" altLang="en-US" sz="1100">
                <a:latin typeface="Arial Narrow" pitchFamily="34" charset="0"/>
                <a:cs typeface="Times New Roman" charset="0"/>
              </a:rPr>
              <a:t>Select your Annual Membership level:</a:t>
            </a:r>
          </a:p>
          <a:p>
            <a:pPr eaLnBrk="1" hangingPunct="1">
              <a:spcBef>
                <a:spcPct val="0"/>
              </a:spcBef>
              <a:buFont typeface="Wingdings" pitchFamily="2" charset="2"/>
              <a:buChar char="q"/>
            </a:pPr>
            <a:r>
              <a:rPr lang="en-US" altLang="en-US" sz="1100">
                <a:latin typeface="Arial Narrow" pitchFamily="34" charset="0"/>
                <a:cs typeface="Times New Roman" charset="0"/>
              </a:rPr>
              <a:t> Family Membership	 $50.00</a:t>
            </a:r>
            <a:endParaRPr lang="en-US" altLang="en-US" sz="400">
              <a:latin typeface="Arial Narrow" pitchFamily="34" charset="0"/>
              <a:cs typeface="Times New Roman" charset="0"/>
            </a:endParaRPr>
          </a:p>
          <a:p>
            <a:pPr eaLnBrk="1" hangingPunct="1">
              <a:spcBef>
                <a:spcPct val="0"/>
              </a:spcBef>
              <a:buFont typeface="Wingdings" pitchFamily="2" charset="2"/>
              <a:buChar char="q"/>
            </a:pPr>
            <a:endParaRPr lang="en-US" altLang="en-US" sz="400">
              <a:latin typeface="Arial Narrow" pitchFamily="34" charset="0"/>
              <a:cs typeface="Times New Roman" charset="0"/>
            </a:endParaRPr>
          </a:p>
          <a:p>
            <a:pPr eaLnBrk="1" hangingPunct="1">
              <a:spcBef>
                <a:spcPct val="0"/>
              </a:spcBef>
              <a:buFont typeface="Wingdings" pitchFamily="2" charset="2"/>
              <a:buNone/>
            </a:pPr>
            <a:r>
              <a:rPr lang="en-US" altLang="en-US" sz="1100">
                <a:latin typeface="Arial Narrow" pitchFamily="34" charset="0"/>
                <a:cs typeface="Times New Roman" charset="0"/>
              </a:rPr>
              <a:t>Silver Membership	$100.00</a:t>
            </a:r>
          </a:p>
          <a:p>
            <a:pPr eaLnBrk="1" hangingPunct="1">
              <a:spcBef>
                <a:spcPct val="0"/>
              </a:spcBef>
              <a:buFont typeface="Wingdings" pitchFamily="2" charset="2"/>
              <a:buNone/>
            </a:pPr>
            <a:r>
              <a:rPr lang="en-US" altLang="en-US" sz="1000">
                <a:latin typeface="Arial Narrow" pitchFamily="34" charset="0"/>
                <a:cs typeface="Times New Roman" charset="0"/>
              </a:rPr>
              <a:t>New “Silver” receives complimentary “No Wake” dock sign</a:t>
            </a:r>
          </a:p>
          <a:p>
            <a:pPr eaLnBrk="1" hangingPunct="1">
              <a:spcBef>
                <a:spcPct val="0"/>
              </a:spcBef>
              <a:buFont typeface="Wingdings" pitchFamily="2" charset="2"/>
              <a:buNone/>
            </a:pPr>
            <a:endParaRPr lang="en-US" altLang="en-US" sz="400">
              <a:latin typeface="Arial Narrow" pitchFamily="34" charset="0"/>
              <a:cs typeface="Times New Roman" charset="0"/>
            </a:endParaRPr>
          </a:p>
          <a:p>
            <a:pPr eaLnBrk="1" hangingPunct="1">
              <a:spcBef>
                <a:spcPct val="0"/>
              </a:spcBef>
              <a:buFont typeface="Wingdings" pitchFamily="2" charset="2"/>
              <a:buChar char="q"/>
            </a:pPr>
            <a:r>
              <a:rPr lang="en-US" altLang="en-US" sz="1100">
                <a:latin typeface="Arial Narrow" pitchFamily="34" charset="0"/>
                <a:cs typeface="Times New Roman" charset="0"/>
              </a:rPr>
              <a:t> Gold Membership	$250.00</a:t>
            </a:r>
          </a:p>
          <a:p>
            <a:pPr eaLnBrk="1" hangingPunct="1">
              <a:spcBef>
                <a:spcPct val="0"/>
              </a:spcBef>
              <a:buFont typeface="Wingdings" pitchFamily="2" charset="2"/>
              <a:buNone/>
            </a:pPr>
            <a:r>
              <a:rPr lang="en-US" altLang="en-US" sz="1000">
                <a:latin typeface="Arial Narrow" pitchFamily="34" charset="0"/>
                <a:cs typeface="Times New Roman" charset="0"/>
              </a:rPr>
              <a:t>New “Gold” receives both Lake Map and “No Wake” dock sign</a:t>
            </a:r>
          </a:p>
          <a:p>
            <a:pPr eaLnBrk="1" hangingPunct="1">
              <a:spcBef>
                <a:spcPct val="0"/>
              </a:spcBef>
              <a:buFont typeface="Wingdings" pitchFamily="2" charset="2"/>
              <a:buNone/>
            </a:pPr>
            <a:endParaRPr lang="en-US" altLang="en-US" sz="400">
              <a:latin typeface="Arial Narrow" pitchFamily="34" charset="0"/>
              <a:cs typeface="Times New Roman" charset="0"/>
            </a:endParaRPr>
          </a:p>
          <a:p>
            <a:pPr eaLnBrk="1" hangingPunct="1">
              <a:spcBef>
                <a:spcPct val="0"/>
              </a:spcBef>
              <a:buFont typeface="Wingdings" pitchFamily="2" charset="2"/>
              <a:buChar char="q"/>
            </a:pPr>
            <a:r>
              <a:rPr lang="en-US" altLang="en-US" sz="1100">
                <a:latin typeface="Arial Narrow" pitchFamily="34" charset="0"/>
                <a:cs typeface="Times New Roman" charset="0"/>
              </a:rPr>
              <a:t> Platinum Membership	$500.00</a:t>
            </a:r>
          </a:p>
          <a:p>
            <a:pPr eaLnBrk="1" hangingPunct="1">
              <a:spcBef>
                <a:spcPct val="0"/>
              </a:spcBef>
              <a:buFont typeface="Wingdings" pitchFamily="2" charset="2"/>
              <a:buNone/>
            </a:pPr>
            <a:r>
              <a:rPr lang="en-US" altLang="en-US" sz="1000">
                <a:latin typeface="Arial Narrow" pitchFamily="34" charset="0"/>
                <a:cs typeface="Times New Roman" charset="0"/>
              </a:rPr>
              <a:t>New “Platinum” receives both Lake Map and “No Wake” dock sign</a:t>
            </a:r>
            <a:endParaRPr lang="en-US" altLang="en-US" sz="1100">
              <a:latin typeface="Arial Narrow" pitchFamily="34" charset="0"/>
              <a:cs typeface="Times New Roman" charset="0"/>
            </a:endParaRPr>
          </a:p>
          <a:p>
            <a:pPr eaLnBrk="1" hangingPunct="1">
              <a:spcBef>
                <a:spcPct val="0"/>
              </a:spcBef>
              <a:buFont typeface="Wingdings" pitchFamily="2" charset="2"/>
              <a:buChar char="q"/>
            </a:pPr>
            <a:r>
              <a:rPr lang="en-US" altLang="en-US" sz="1100">
                <a:latin typeface="Arial Narrow" pitchFamily="34" charset="0"/>
                <a:cs typeface="Times New Roman" charset="0"/>
              </a:rPr>
              <a:t> Business Membership	  $75.00</a:t>
            </a:r>
          </a:p>
          <a:p>
            <a:pPr eaLnBrk="1" hangingPunct="1">
              <a:spcBef>
                <a:spcPct val="0"/>
              </a:spcBef>
              <a:buFontTx/>
              <a:buNone/>
            </a:pPr>
            <a:r>
              <a:rPr lang="en-US" altLang="en-US" sz="1100">
                <a:latin typeface="Arial Narrow" pitchFamily="34" charset="0"/>
                <a:cs typeface="Times New Roman" charset="0"/>
              </a:rPr>
              <a:t> </a:t>
            </a:r>
          </a:p>
          <a:p>
            <a:pPr eaLnBrk="1" hangingPunct="1">
              <a:spcBef>
                <a:spcPct val="0"/>
              </a:spcBef>
              <a:buFontTx/>
              <a:buNone/>
            </a:pPr>
            <a:r>
              <a:rPr lang="en-US" altLang="en-US" sz="1100">
                <a:latin typeface="Arial Narrow" pitchFamily="34" charset="0"/>
                <a:cs typeface="Times New Roman" charset="0"/>
              </a:rPr>
              <a:t>Total Amount Enclosed:   $___________</a:t>
            </a:r>
            <a:endParaRPr lang="en-US" altLang="en-US" sz="400">
              <a:latin typeface="Arial Narrow" pitchFamily="34" charset="0"/>
              <a:cs typeface="Times New Roman" charset="0"/>
            </a:endParaRPr>
          </a:p>
          <a:p>
            <a:pPr eaLnBrk="1" hangingPunct="1">
              <a:spcBef>
                <a:spcPct val="0"/>
              </a:spcBef>
              <a:buFontTx/>
              <a:buNone/>
            </a:pPr>
            <a:r>
              <a:rPr lang="en-US" altLang="en-US" sz="400">
                <a:latin typeface="Arial Narrow" pitchFamily="34" charset="0"/>
                <a:cs typeface="Times New Roman" charset="0"/>
              </a:rPr>
              <a:t> </a:t>
            </a:r>
          </a:p>
          <a:p>
            <a:pPr eaLnBrk="1" hangingPunct="1">
              <a:lnSpc>
                <a:spcPct val="150000"/>
              </a:lnSpc>
              <a:spcBef>
                <a:spcPct val="0"/>
              </a:spcBef>
              <a:buFontTx/>
              <a:buNone/>
            </a:pPr>
            <a:r>
              <a:rPr lang="en-US" altLang="en-US" sz="1100">
                <a:latin typeface="Arial Narrow" pitchFamily="34" charset="0"/>
                <a:cs typeface="Times New Roman" charset="0"/>
              </a:rPr>
              <a:t>Name:	___________________</a:t>
            </a:r>
          </a:p>
          <a:p>
            <a:pPr eaLnBrk="1" hangingPunct="1">
              <a:lnSpc>
                <a:spcPct val="150000"/>
              </a:lnSpc>
              <a:spcBef>
                <a:spcPct val="0"/>
              </a:spcBef>
              <a:buFontTx/>
              <a:buNone/>
            </a:pPr>
            <a:r>
              <a:rPr lang="en-US" altLang="en-US" sz="1100">
                <a:latin typeface="Arial Narrow" pitchFamily="34" charset="0"/>
                <a:cs typeface="Times New Roman" charset="0"/>
              </a:rPr>
              <a:t>Address:	___________________</a:t>
            </a:r>
          </a:p>
          <a:p>
            <a:pPr eaLnBrk="1" hangingPunct="1">
              <a:lnSpc>
                <a:spcPct val="150000"/>
              </a:lnSpc>
              <a:spcBef>
                <a:spcPct val="0"/>
              </a:spcBef>
              <a:buFontTx/>
              <a:buNone/>
            </a:pPr>
            <a:r>
              <a:rPr lang="en-US" altLang="en-US" sz="1100">
                <a:latin typeface="Arial Narrow" pitchFamily="34" charset="0"/>
                <a:cs typeface="Times New Roman" charset="0"/>
              </a:rPr>
              <a:t>Phone:	___________________</a:t>
            </a:r>
          </a:p>
          <a:p>
            <a:pPr eaLnBrk="1" hangingPunct="1">
              <a:lnSpc>
                <a:spcPct val="150000"/>
              </a:lnSpc>
              <a:spcBef>
                <a:spcPct val="0"/>
              </a:spcBef>
              <a:buFontTx/>
              <a:buNone/>
            </a:pPr>
            <a:r>
              <a:rPr lang="en-US" altLang="en-US" sz="1100">
                <a:latin typeface="Arial Narrow" pitchFamily="34" charset="0"/>
                <a:cs typeface="Times New Roman" charset="0"/>
              </a:rPr>
              <a:t>E-mail Address(s):  (1)_________________</a:t>
            </a:r>
          </a:p>
          <a:p>
            <a:pPr eaLnBrk="1" hangingPunct="1">
              <a:lnSpc>
                <a:spcPct val="150000"/>
              </a:lnSpc>
              <a:spcBef>
                <a:spcPct val="0"/>
              </a:spcBef>
              <a:buFontTx/>
              <a:buNone/>
            </a:pPr>
            <a:r>
              <a:rPr lang="en-US" altLang="en-US" sz="1100">
                <a:latin typeface="Arial Narrow" pitchFamily="34" charset="0"/>
                <a:cs typeface="Times New Roman" charset="0"/>
              </a:rPr>
              <a:t>		(2)________________ </a:t>
            </a:r>
          </a:p>
          <a:p>
            <a:pPr eaLnBrk="1" hangingPunct="1">
              <a:lnSpc>
                <a:spcPct val="150000"/>
              </a:lnSpc>
              <a:spcBef>
                <a:spcPct val="0"/>
              </a:spcBef>
              <a:buFontTx/>
              <a:buNone/>
            </a:pPr>
            <a:endParaRPr lang="en-US" altLang="en-US" sz="600">
              <a:latin typeface="Arial Narrow" pitchFamily="34" charset="0"/>
              <a:cs typeface="Times New Roman" charset="0"/>
            </a:endParaRPr>
          </a:p>
          <a:p>
            <a:pPr eaLnBrk="1" hangingPunct="1">
              <a:spcBef>
                <a:spcPct val="0"/>
              </a:spcBef>
              <a:buFontTx/>
              <a:buNone/>
            </a:pPr>
            <a:r>
              <a:rPr lang="en-US" altLang="en-US" sz="1100">
                <a:latin typeface="Arial Narrow" pitchFamily="34" charset="0"/>
                <a:cs typeface="Times New Roman" charset="0"/>
              </a:rPr>
              <a:t>If you would like to participate on a committee, please let us know which one(s)? (They are listed on the inside of this brochure.)</a:t>
            </a:r>
          </a:p>
          <a:p>
            <a:pPr eaLnBrk="1" hangingPunct="1">
              <a:spcBef>
                <a:spcPct val="0"/>
              </a:spcBef>
              <a:buFont typeface="Wingdings" pitchFamily="2" charset="2"/>
              <a:buNone/>
            </a:pPr>
            <a:r>
              <a:rPr lang="en-US" altLang="en-US" sz="1100">
                <a:latin typeface="Arial Narrow" pitchFamily="34" charset="0"/>
                <a:cs typeface="Times New Roman" charset="0"/>
              </a:rPr>
              <a:t>___________________________________</a:t>
            </a:r>
          </a:p>
          <a:p>
            <a:pPr eaLnBrk="1" hangingPunct="1">
              <a:spcBef>
                <a:spcPct val="0"/>
              </a:spcBef>
              <a:buFont typeface="Wingdings" pitchFamily="2" charset="2"/>
              <a:buNone/>
            </a:pPr>
            <a:endParaRPr lang="en-US" altLang="en-US" sz="1100">
              <a:latin typeface="Arial Narrow" pitchFamily="34" charset="0"/>
              <a:cs typeface="Times New Roman" charset="0"/>
            </a:endParaRPr>
          </a:p>
          <a:p>
            <a:pPr eaLnBrk="1" hangingPunct="1">
              <a:spcBef>
                <a:spcPct val="0"/>
              </a:spcBef>
              <a:buFontTx/>
              <a:buNone/>
            </a:pPr>
            <a:endParaRPr lang="en-US" altLang="en-US" sz="400">
              <a:latin typeface="Arial Narrow" pitchFamily="34" charset="0"/>
              <a:cs typeface="Times New Roman" charset="0"/>
            </a:endParaRPr>
          </a:p>
          <a:p>
            <a:pPr eaLnBrk="1" hangingPunct="1">
              <a:spcBef>
                <a:spcPct val="0"/>
              </a:spcBef>
              <a:buFontTx/>
              <a:buNone/>
            </a:pPr>
            <a:r>
              <a:rPr lang="en-US" altLang="en-US" sz="1100">
                <a:latin typeface="Arial Narrow" pitchFamily="34" charset="0"/>
                <a:cs typeface="Times New Roman" charset="0"/>
              </a:rPr>
              <a:t>Mail your tax deductible check to:</a:t>
            </a:r>
          </a:p>
          <a:p>
            <a:pPr eaLnBrk="1" hangingPunct="1">
              <a:spcBef>
                <a:spcPct val="0"/>
              </a:spcBef>
              <a:buFontTx/>
              <a:buNone/>
            </a:pPr>
            <a:r>
              <a:rPr lang="en-US" altLang="en-US" sz="400">
                <a:latin typeface="Arial" charset="0"/>
                <a:cs typeface="Times New Roman" charset="0"/>
              </a:rPr>
              <a:t> </a:t>
            </a:r>
          </a:p>
          <a:p>
            <a:pPr algn="ctr" eaLnBrk="1" hangingPunct="1">
              <a:spcBef>
                <a:spcPct val="0"/>
              </a:spcBef>
              <a:buFontTx/>
              <a:buNone/>
            </a:pPr>
            <a:r>
              <a:rPr lang="en-US" altLang="en-US" sz="1100" b="1">
                <a:cs typeface="Times New Roman" charset="0"/>
              </a:rPr>
              <a:t>Smith Mountain Lake Association</a:t>
            </a:r>
          </a:p>
          <a:p>
            <a:pPr algn="ctr" eaLnBrk="1" hangingPunct="1">
              <a:spcBef>
                <a:spcPct val="0"/>
              </a:spcBef>
              <a:buFontTx/>
              <a:buNone/>
            </a:pPr>
            <a:r>
              <a:rPr lang="en-US" altLang="en-US" sz="1100" b="1">
                <a:cs typeface="Times New Roman" charset="0"/>
              </a:rPr>
              <a:t>400 Scruggs Road, Suite 2100</a:t>
            </a:r>
          </a:p>
          <a:p>
            <a:pPr algn="ctr" eaLnBrk="1" hangingPunct="1">
              <a:spcBef>
                <a:spcPct val="0"/>
              </a:spcBef>
              <a:buFontTx/>
              <a:buNone/>
            </a:pPr>
            <a:r>
              <a:rPr lang="en-US" altLang="en-US" sz="1100" b="1">
                <a:cs typeface="Times New Roman" charset="0"/>
              </a:rPr>
              <a:t>Moneta, VA  24121</a:t>
            </a:r>
          </a:p>
          <a:p>
            <a:pPr algn="ctr" eaLnBrk="1" hangingPunct="1">
              <a:spcBef>
                <a:spcPct val="0"/>
              </a:spcBef>
              <a:buFontTx/>
              <a:buNone/>
            </a:pPr>
            <a:r>
              <a:rPr lang="en-US" altLang="en-US" sz="1100" b="1">
                <a:cs typeface="Times New Roman" charset="0"/>
              </a:rPr>
              <a:t>Phone:  540-719-0690</a:t>
            </a:r>
          </a:p>
          <a:p>
            <a:pPr algn="ctr" eaLnBrk="1" hangingPunct="1">
              <a:spcBef>
                <a:spcPct val="0"/>
              </a:spcBef>
              <a:buFontTx/>
              <a:buNone/>
            </a:pPr>
            <a:r>
              <a:rPr lang="en-US" altLang="en-US" sz="1100" b="1">
                <a:cs typeface="Times New Roman" charset="0"/>
              </a:rPr>
              <a:t>Fax:  540-719-0690</a:t>
            </a:r>
          </a:p>
          <a:p>
            <a:pPr algn="ctr" eaLnBrk="1" hangingPunct="1">
              <a:spcBef>
                <a:spcPct val="0"/>
              </a:spcBef>
              <a:buFontTx/>
              <a:buNone/>
            </a:pPr>
            <a:r>
              <a:rPr lang="en-US" altLang="en-US" sz="1100" b="1">
                <a:cs typeface="Times New Roman" charset="0"/>
              </a:rPr>
              <a:t>e-mail:  TheOffice@smlassociation.org</a:t>
            </a:r>
            <a:r>
              <a:rPr lang="en-US" altLang="en-US" sz="1200" b="1">
                <a:cs typeface="Times New Roman" charset="0"/>
              </a:rPr>
              <a:t> </a:t>
            </a:r>
          </a:p>
        </p:txBody>
      </p:sp>
      <p:sp>
        <p:nvSpPr>
          <p:cNvPr id="2052" name="Text Box 9"/>
          <p:cNvSpPr txBox="1">
            <a:spLocks noChangeArrowheads="1"/>
          </p:cNvSpPr>
          <p:nvPr/>
        </p:nvSpPr>
        <p:spPr bwMode="auto">
          <a:xfrm>
            <a:off x="76200" y="149225"/>
            <a:ext cx="2438400" cy="674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charset="0"/>
              </a:defRPr>
            </a:lvl1pPr>
            <a:lvl2pPr marL="742950" indent="-285750" eaLnBrk="0" hangingPunct="0">
              <a:spcBef>
                <a:spcPct val="20000"/>
              </a:spcBef>
              <a:buChar char="–"/>
              <a:defRPr sz="2800">
                <a:solidFill>
                  <a:schemeClr val="tx1"/>
                </a:solidFill>
                <a:latin typeface="Times New Roman" charset="0"/>
              </a:defRPr>
            </a:lvl2pPr>
            <a:lvl3pPr marL="1143000" indent="-228600" eaLnBrk="0" hangingPunct="0">
              <a:spcBef>
                <a:spcPct val="20000"/>
              </a:spcBef>
              <a:buChar char="•"/>
              <a:defRPr sz="2400">
                <a:solidFill>
                  <a:schemeClr val="tx1"/>
                </a:solidFill>
                <a:latin typeface="Times New Roman" charset="0"/>
              </a:defRPr>
            </a:lvl3pPr>
            <a:lvl4pPr marL="1600200" indent="-228600" eaLnBrk="0" hangingPunct="0">
              <a:spcBef>
                <a:spcPct val="20000"/>
              </a:spcBef>
              <a:buChar char="–"/>
              <a:defRPr sz="2000">
                <a:solidFill>
                  <a:schemeClr val="tx1"/>
                </a:solidFill>
                <a:latin typeface="Times New Roman" charset="0"/>
              </a:defRPr>
            </a:lvl4pPr>
            <a:lvl5pPr marL="2057400" indent="-228600" eaLnBrk="0" hangingPunct="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eaLnBrk="1" hangingPunct="1">
              <a:spcBef>
                <a:spcPct val="0"/>
              </a:spcBef>
              <a:buFontTx/>
              <a:buNone/>
            </a:pPr>
            <a:r>
              <a:rPr lang="en-US" altLang="en-US" sz="1500" b="1">
                <a:solidFill>
                  <a:srgbClr val="003399"/>
                </a:solidFill>
                <a:latin typeface="Baskerville Old Face" pitchFamily="18" charset="0"/>
                <a:cs typeface="Times New Roman" charset="0"/>
              </a:rPr>
              <a:t>Local Government Awareness</a:t>
            </a:r>
          </a:p>
          <a:p>
            <a:pPr eaLnBrk="1" hangingPunct="1">
              <a:spcBef>
                <a:spcPct val="0"/>
              </a:spcBef>
              <a:buFontTx/>
              <a:buNone/>
            </a:pPr>
            <a:r>
              <a:rPr lang="en-US" altLang="en-US" sz="1100">
                <a:latin typeface="Arial" charset="0"/>
                <a:cs typeface="Times New Roman" charset="0"/>
              </a:rPr>
              <a:t>We encourage our membership to participate in local government through attendance at Planning Commission and Board of Supervisors meetings, and to report back to the SMLA office on issues  that impact us.</a:t>
            </a:r>
            <a:r>
              <a:rPr lang="en-US" altLang="en-US" sz="1000">
                <a:latin typeface="Arial" charset="0"/>
                <a:cs typeface="Times New Roman" charset="0"/>
              </a:rPr>
              <a:t/>
            </a:r>
            <a:br>
              <a:rPr lang="en-US" altLang="en-US" sz="1000">
                <a:latin typeface="Arial" charset="0"/>
                <a:cs typeface="Times New Roman" charset="0"/>
              </a:rPr>
            </a:br>
            <a:r>
              <a:rPr lang="en-US" altLang="en-US" sz="600">
                <a:latin typeface="Arial" charset="0"/>
                <a:cs typeface="Times New Roman" charset="0"/>
              </a:rPr>
              <a:t/>
            </a:r>
            <a:br>
              <a:rPr lang="en-US" altLang="en-US" sz="600">
                <a:latin typeface="Arial" charset="0"/>
                <a:cs typeface="Times New Roman" charset="0"/>
              </a:rPr>
            </a:br>
            <a:r>
              <a:rPr lang="en-US" altLang="en-US" sz="1500" b="1">
                <a:solidFill>
                  <a:srgbClr val="003399"/>
                </a:solidFill>
                <a:latin typeface="Baskerville Old Face" pitchFamily="18" charset="0"/>
                <a:cs typeface="Times New Roman" charset="0"/>
              </a:rPr>
              <a:t>Association Business</a:t>
            </a:r>
            <a:endParaRPr lang="en-US" altLang="en-US" sz="1100" b="1">
              <a:solidFill>
                <a:srgbClr val="003399"/>
              </a:solidFill>
              <a:latin typeface="Baskerville Old Face" pitchFamily="18" charset="0"/>
              <a:cs typeface="Times New Roman" charset="0"/>
            </a:endParaRPr>
          </a:p>
          <a:p>
            <a:pPr eaLnBrk="1" hangingPunct="1">
              <a:spcBef>
                <a:spcPct val="0"/>
              </a:spcBef>
              <a:buFontTx/>
              <a:buNone/>
            </a:pPr>
            <a:r>
              <a:rPr lang="en-US" altLang="en-US" sz="1100">
                <a:latin typeface="Arial" charset="0"/>
                <a:cs typeface="Times New Roman" charset="0"/>
              </a:rPr>
              <a:t>SMLA is run by a membership -elected Board of Directors.  The Board elects its officers which consist of President, Vice-President, Secretary, and Treasurer. Association members and guests are encouraged  to attend our monthly Board meetings.</a:t>
            </a:r>
          </a:p>
          <a:p>
            <a:pPr eaLnBrk="1" hangingPunct="1">
              <a:spcBef>
                <a:spcPct val="0"/>
              </a:spcBef>
              <a:buFontTx/>
              <a:buNone/>
            </a:pPr>
            <a:endParaRPr lang="en-US" altLang="en-US" sz="1100">
              <a:latin typeface="Arial" charset="0"/>
              <a:cs typeface="Times New Roman" charset="0"/>
            </a:endParaRPr>
          </a:p>
          <a:p>
            <a:pPr eaLnBrk="1" hangingPunct="1">
              <a:spcBef>
                <a:spcPct val="0"/>
              </a:spcBef>
              <a:buFontTx/>
              <a:buNone/>
            </a:pPr>
            <a:r>
              <a:rPr lang="en-US" altLang="en-US" sz="1500" b="1">
                <a:solidFill>
                  <a:srgbClr val="003399"/>
                </a:solidFill>
                <a:latin typeface="Baskerville Old Face" pitchFamily="18" charset="0"/>
                <a:cs typeface="Times New Roman" charset="0"/>
              </a:rPr>
              <a:t>Organization </a:t>
            </a:r>
          </a:p>
          <a:p>
            <a:pPr eaLnBrk="1" hangingPunct="1">
              <a:spcBef>
                <a:spcPct val="0"/>
              </a:spcBef>
              <a:buFontTx/>
              <a:buNone/>
            </a:pPr>
            <a:r>
              <a:rPr lang="en-US" altLang="en-US" sz="1100">
                <a:latin typeface="Arial" charset="0"/>
                <a:cs typeface="Times New Roman" charset="0"/>
              </a:rPr>
              <a:t>Begun in 1969, our non-profit, 501 (c) (3) organization is the oldest and largest volunteer association in the area. We include nearly 1,300 families, roughly 3,000 members and growing!  Because we are non-profit, your membership dues are tax deductible.</a:t>
            </a:r>
          </a:p>
          <a:p>
            <a:pPr eaLnBrk="1" hangingPunct="1">
              <a:spcBef>
                <a:spcPct val="0"/>
              </a:spcBef>
              <a:buFontTx/>
              <a:buNone/>
            </a:pPr>
            <a:endParaRPr lang="en-US" altLang="en-US" sz="1100">
              <a:latin typeface="Arial" charset="0"/>
              <a:cs typeface="Times New Roman" charset="0"/>
            </a:endParaRPr>
          </a:p>
          <a:p>
            <a:pPr eaLnBrk="1" hangingPunct="1">
              <a:spcBef>
                <a:spcPct val="0"/>
              </a:spcBef>
              <a:buFontTx/>
              <a:buNone/>
            </a:pPr>
            <a:r>
              <a:rPr lang="en-US" altLang="en-US" sz="1100">
                <a:latin typeface="Arial" charset="0"/>
                <a:cs typeface="Times New Roman" charset="0"/>
              </a:rPr>
              <a:t>Visit our website regularly for the latest Association information and business.</a:t>
            </a:r>
          </a:p>
          <a:p>
            <a:pPr algn="ctr" eaLnBrk="1" hangingPunct="1">
              <a:spcBef>
                <a:spcPct val="0"/>
              </a:spcBef>
              <a:buFontTx/>
              <a:buNone/>
            </a:pPr>
            <a:endParaRPr lang="en-US" altLang="en-US" sz="1100">
              <a:latin typeface="Arial" charset="0"/>
              <a:cs typeface="Times New Roman" charset="0"/>
            </a:endParaRPr>
          </a:p>
          <a:p>
            <a:pPr algn="ctr" eaLnBrk="1" hangingPunct="1">
              <a:spcBef>
                <a:spcPct val="0"/>
              </a:spcBef>
              <a:buFontTx/>
              <a:buNone/>
            </a:pPr>
            <a:endParaRPr lang="en-US" altLang="en-US" sz="1100">
              <a:latin typeface="Arial" charset="0"/>
              <a:cs typeface="Times New Roman" charset="0"/>
            </a:endParaRPr>
          </a:p>
          <a:p>
            <a:pPr algn="ctr" eaLnBrk="1" hangingPunct="1">
              <a:spcBef>
                <a:spcPct val="0"/>
              </a:spcBef>
              <a:buFontTx/>
              <a:buNone/>
            </a:pPr>
            <a:r>
              <a:rPr lang="en-US" altLang="en-US" sz="1400" b="1">
                <a:solidFill>
                  <a:srgbClr val="000099"/>
                </a:solidFill>
                <a:latin typeface="Arial" charset="0"/>
                <a:cs typeface="Times New Roman" charset="0"/>
              </a:rPr>
              <a:t>www.SMLAssociation.org</a:t>
            </a:r>
            <a:endParaRPr lang="en-US" altLang="en-US" sz="1100">
              <a:latin typeface="Arial" charset="0"/>
              <a:cs typeface="Times New Roman" charset="0"/>
            </a:endParaRPr>
          </a:p>
          <a:p>
            <a:pPr algn="ctr" eaLnBrk="1" hangingPunct="1">
              <a:spcBef>
                <a:spcPct val="0"/>
              </a:spcBef>
              <a:buFontTx/>
              <a:buNone/>
            </a:pPr>
            <a:endParaRPr lang="en-US" altLang="en-US" sz="1100">
              <a:latin typeface="Arial" charset="0"/>
              <a:cs typeface="Times New Roman" charset="0"/>
            </a:endParaRPr>
          </a:p>
        </p:txBody>
      </p:sp>
      <p:pic>
        <p:nvPicPr>
          <p:cNvPr id="6" name="Picture 5"/>
          <p:cNvPicPr/>
          <p:nvPr/>
        </p:nvPicPr>
        <p:blipFill>
          <a:blip r:embed="rId3" cstate="print">
            <a:extLst>
              <a:ext uri="{28A0092B-C50C-407E-A947-70E740481C1C}">
                <a14:useLocalDpi xmlns:a14="http://schemas.microsoft.com/office/drawing/2010/main" val="0"/>
              </a:ext>
            </a:extLst>
          </a:blip>
          <a:stretch>
            <a:fillRect/>
          </a:stretch>
        </p:blipFill>
        <p:spPr>
          <a:xfrm>
            <a:off x="6781800" y="457200"/>
            <a:ext cx="2133600" cy="126492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12"/>
          <p:cNvSpPr txBox="1">
            <a:spLocks noChangeArrowheads="1"/>
          </p:cNvSpPr>
          <p:nvPr/>
        </p:nvSpPr>
        <p:spPr bwMode="auto">
          <a:xfrm>
            <a:off x="3505200" y="533400"/>
            <a:ext cx="3048000" cy="284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71450" indent="-171450" eaLnBrk="0" hangingPunct="0">
              <a:spcBef>
                <a:spcPct val="20000"/>
              </a:spcBef>
              <a:buChar char="•"/>
              <a:defRPr sz="3200">
                <a:solidFill>
                  <a:schemeClr val="tx1"/>
                </a:solidFill>
                <a:latin typeface="Times New Roman" charset="0"/>
              </a:defRPr>
            </a:lvl1pPr>
            <a:lvl2pPr marL="285750" indent="171450" eaLnBrk="0" hangingPunct="0">
              <a:spcBef>
                <a:spcPct val="20000"/>
              </a:spcBef>
              <a:buChar char="–"/>
              <a:defRPr sz="2800">
                <a:solidFill>
                  <a:schemeClr val="tx1"/>
                </a:solidFill>
                <a:latin typeface="Times New Roman" charset="0"/>
              </a:defRPr>
            </a:lvl2pPr>
            <a:lvl3pPr marL="571500" indent="-171450" eaLnBrk="0" hangingPunct="0">
              <a:spcBef>
                <a:spcPct val="20000"/>
              </a:spcBef>
              <a:buChar char="•"/>
              <a:defRPr sz="2400">
                <a:solidFill>
                  <a:schemeClr val="tx1"/>
                </a:solidFill>
                <a:latin typeface="Times New Roman" charset="0"/>
              </a:defRPr>
            </a:lvl3pPr>
            <a:lvl4pPr marL="1600200" indent="-228600" eaLnBrk="0" hangingPunct="0">
              <a:spcBef>
                <a:spcPct val="20000"/>
              </a:spcBef>
              <a:buChar char="–"/>
              <a:defRPr sz="2000">
                <a:solidFill>
                  <a:schemeClr val="tx1"/>
                </a:solidFill>
                <a:latin typeface="Times New Roman" charset="0"/>
              </a:defRPr>
            </a:lvl4pPr>
            <a:lvl5pPr marL="2057400" indent="-228600" eaLnBrk="0" hangingPunct="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eaLnBrk="1" hangingPunct="1">
              <a:lnSpc>
                <a:spcPct val="75000"/>
              </a:lnSpc>
              <a:spcBef>
                <a:spcPct val="0"/>
              </a:spcBef>
              <a:spcAft>
                <a:spcPts val="600"/>
              </a:spcAft>
            </a:pPr>
            <a:r>
              <a:rPr lang="en-US" altLang="en-US" sz="1300" b="1">
                <a:solidFill>
                  <a:srgbClr val="000099"/>
                </a:solidFill>
                <a:cs typeface="Times New Roman" charset="0"/>
              </a:rPr>
              <a:t>Environmental Education</a:t>
            </a:r>
          </a:p>
          <a:p>
            <a:pPr eaLnBrk="1" hangingPunct="1">
              <a:lnSpc>
                <a:spcPct val="75000"/>
              </a:lnSpc>
              <a:spcBef>
                <a:spcPct val="0"/>
              </a:spcBef>
              <a:spcAft>
                <a:spcPts val="400"/>
              </a:spcAft>
            </a:pPr>
            <a:r>
              <a:rPr lang="en-US" altLang="en-US" sz="1300" b="1">
                <a:solidFill>
                  <a:srgbClr val="000099"/>
                </a:solidFill>
                <a:cs typeface="Times New Roman" charset="0"/>
              </a:rPr>
              <a:t>Lake Council</a:t>
            </a:r>
          </a:p>
          <a:p>
            <a:pPr lvl="1" eaLnBrk="1" hangingPunct="1">
              <a:spcBef>
                <a:spcPct val="0"/>
              </a:spcBef>
              <a:spcAft>
                <a:spcPts val="400"/>
              </a:spcAft>
              <a:buFontTx/>
              <a:buChar char="•"/>
            </a:pPr>
            <a:r>
              <a:rPr lang="en-US" altLang="en-US" sz="1200" b="1">
                <a:solidFill>
                  <a:srgbClr val="000099"/>
                </a:solidFill>
                <a:cs typeface="Times New Roman" charset="0"/>
              </a:rPr>
              <a:t>Buffer Landscape</a:t>
            </a:r>
          </a:p>
          <a:p>
            <a:pPr lvl="1" eaLnBrk="1" hangingPunct="1">
              <a:spcBef>
                <a:spcPct val="0"/>
              </a:spcBef>
              <a:spcAft>
                <a:spcPts val="400"/>
              </a:spcAft>
              <a:buFontTx/>
              <a:buChar char="•"/>
            </a:pPr>
            <a:r>
              <a:rPr lang="en-US" altLang="en-US" sz="1200" b="1">
                <a:solidFill>
                  <a:srgbClr val="000099"/>
                </a:solidFill>
                <a:cs typeface="Times New Roman" charset="0"/>
              </a:rPr>
              <a:t>Litter </a:t>
            </a:r>
          </a:p>
          <a:p>
            <a:pPr lvl="1" eaLnBrk="1" hangingPunct="1">
              <a:spcBef>
                <a:spcPct val="0"/>
              </a:spcBef>
              <a:spcAft>
                <a:spcPts val="400"/>
              </a:spcAft>
              <a:buFontTx/>
              <a:buChar char="•"/>
            </a:pPr>
            <a:r>
              <a:rPr lang="en-US" altLang="en-US" sz="1200" b="1">
                <a:solidFill>
                  <a:srgbClr val="000099"/>
                </a:solidFill>
                <a:cs typeface="Times New Roman" charset="0"/>
              </a:rPr>
              <a:t>Royal Flush</a:t>
            </a:r>
          </a:p>
          <a:p>
            <a:pPr lvl="1" eaLnBrk="1" hangingPunct="1">
              <a:spcBef>
                <a:spcPct val="0"/>
              </a:spcBef>
              <a:spcAft>
                <a:spcPts val="400"/>
              </a:spcAft>
              <a:buFontTx/>
              <a:buChar char="•"/>
            </a:pPr>
            <a:r>
              <a:rPr lang="en-US" altLang="en-US" sz="1200" b="1">
                <a:solidFill>
                  <a:srgbClr val="000099"/>
                </a:solidFill>
                <a:cs typeface="Times New Roman" charset="0"/>
              </a:rPr>
              <a:t>Water Management</a:t>
            </a:r>
          </a:p>
          <a:p>
            <a:pPr lvl="1" eaLnBrk="1" hangingPunct="1">
              <a:spcBef>
                <a:spcPct val="0"/>
              </a:spcBef>
              <a:spcAft>
                <a:spcPts val="400"/>
              </a:spcAft>
              <a:buFontTx/>
              <a:buChar char="•"/>
            </a:pPr>
            <a:r>
              <a:rPr lang="en-US" altLang="en-US" sz="1200" b="1">
                <a:solidFill>
                  <a:srgbClr val="000099"/>
                </a:solidFill>
                <a:cs typeface="Times New Roman" charset="0"/>
              </a:rPr>
              <a:t>Save the Islands</a:t>
            </a:r>
          </a:p>
          <a:p>
            <a:pPr eaLnBrk="1" hangingPunct="1">
              <a:lnSpc>
                <a:spcPct val="75000"/>
              </a:lnSpc>
              <a:spcBef>
                <a:spcPct val="0"/>
              </a:spcBef>
              <a:spcAft>
                <a:spcPts val="400"/>
              </a:spcAft>
            </a:pPr>
            <a:r>
              <a:rPr lang="en-US" altLang="en-US" sz="1300" b="1">
                <a:solidFill>
                  <a:srgbClr val="000099"/>
                </a:solidFill>
                <a:cs typeface="Times New Roman" charset="0"/>
              </a:rPr>
              <a:t>Lake Issues</a:t>
            </a:r>
          </a:p>
          <a:p>
            <a:pPr lvl="2" eaLnBrk="1" hangingPunct="1">
              <a:lnSpc>
                <a:spcPct val="75000"/>
              </a:lnSpc>
              <a:spcBef>
                <a:spcPct val="0"/>
              </a:spcBef>
              <a:spcAft>
                <a:spcPts val="400"/>
              </a:spcAft>
            </a:pPr>
            <a:r>
              <a:rPr lang="en-US" altLang="en-US" sz="1200" b="1">
                <a:solidFill>
                  <a:srgbClr val="000099"/>
                </a:solidFill>
                <a:cs typeface="Times New Roman" charset="0"/>
              </a:rPr>
              <a:t>Stormwater Runoff</a:t>
            </a:r>
          </a:p>
          <a:p>
            <a:pPr lvl="2" eaLnBrk="1" hangingPunct="1">
              <a:lnSpc>
                <a:spcPct val="75000"/>
              </a:lnSpc>
              <a:spcBef>
                <a:spcPct val="0"/>
              </a:spcBef>
              <a:spcAft>
                <a:spcPts val="400"/>
              </a:spcAft>
            </a:pPr>
            <a:r>
              <a:rPr lang="en-US" altLang="en-US" sz="1200" b="1">
                <a:solidFill>
                  <a:srgbClr val="000099"/>
                </a:solidFill>
                <a:cs typeface="Times New Roman" charset="0"/>
              </a:rPr>
              <a:t>Weed Monitors</a:t>
            </a:r>
          </a:p>
          <a:p>
            <a:pPr lvl="2" eaLnBrk="1" hangingPunct="1">
              <a:lnSpc>
                <a:spcPct val="75000"/>
              </a:lnSpc>
              <a:spcBef>
                <a:spcPct val="0"/>
              </a:spcBef>
              <a:spcAft>
                <a:spcPts val="400"/>
              </a:spcAft>
            </a:pPr>
            <a:r>
              <a:rPr lang="en-US" altLang="en-US" sz="1200" b="1">
                <a:solidFill>
                  <a:srgbClr val="000099"/>
                </a:solidFill>
                <a:cs typeface="Times New Roman" charset="0"/>
              </a:rPr>
              <a:t>Septic Pump-out</a:t>
            </a:r>
          </a:p>
          <a:p>
            <a:pPr eaLnBrk="1" hangingPunct="1">
              <a:lnSpc>
                <a:spcPct val="75000"/>
              </a:lnSpc>
              <a:spcBef>
                <a:spcPct val="0"/>
              </a:spcBef>
              <a:spcAft>
                <a:spcPts val="600"/>
              </a:spcAft>
            </a:pPr>
            <a:r>
              <a:rPr lang="en-US" altLang="en-US" sz="1300" b="1">
                <a:solidFill>
                  <a:srgbClr val="000099"/>
                </a:solidFill>
                <a:cs typeface="Times New Roman" charset="0"/>
              </a:rPr>
              <a:t>Lake Map Program </a:t>
            </a:r>
          </a:p>
          <a:p>
            <a:pPr eaLnBrk="1" hangingPunct="1">
              <a:lnSpc>
                <a:spcPct val="75000"/>
              </a:lnSpc>
              <a:spcBef>
                <a:spcPct val="0"/>
              </a:spcBef>
              <a:spcAft>
                <a:spcPts val="600"/>
              </a:spcAft>
            </a:pPr>
            <a:r>
              <a:rPr lang="en-US" altLang="en-US" sz="1300" b="1">
                <a:solidFill>
                  <a:srgbClr val="000099"/>
                </a:solidFill>
                <a:cs typeface="Times New Roman" charset="0"/>
              </a:rPr>
              <a:t>Local Government</a:t>
            </a:r>
          </a:p>
        </p:txBody>
      </p:sp>
      <p:sp>
        <p:nvSpPr>
          <p:cNvPr id="3075" name="Text Box 8"/>
          <p:cNvSpPr txBox="1">
            <a:spLocks noChangeArrowheads="1"/>
          </p:cNvSpPr>
          <p:nvPr/>
        </p:nvSpPr>
        <p:spPr bwMode="auto">
          <a:xfrm>
            <a:off x="0" y="-95250"/>
            <a:ext cx="2895600" cy="6608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charset="0"/>
              </a:defRPr>
            </a:lvl1pPr>
            <a:lvl2pPr marL="742950" indent="-285750" eaLnBrk="0" hangingPunct="0">
              <a:spcBef>
                <a:spcPct val="20000"/>
              </a:spcBef>
              <a:buChar char="–"/>
              <a:defRPr sz="2800">
                <a:solidFill>
                  <a:schemeClr val="tx1"/>
                </a:solidFill>
                <a:latin typeface="Times New Roman" charset="0"/>
              </a:defRPr>
            </a:lvl2pPr>
            <a:lvl3pPr marL="1143000" indent="-228600" eaLnBrk="0" hangingPunct="0">
              <a:spcBef>
                <a:spcPct val="20000"/>
              </a:spcBef>
              <a:buChar char="•"/>
              <a:defRPr sz="2400">
                <a:solidFill>
                  <a:schemeClr val="tx1"/>
                </a:solidFill>
                <a:latin typeface="Times New Roman" charset="0"/>
              </a:defRPr>
            </a:lvl3pPr>
            <a:lvl4pPr marL="1600200" indent="-228600" eaLnBrk="0" hangingPunct="0">
              <a:spcBef>
                <a:spcPct val="20000"/>
              </a:spcBef>
              <a:buChar char="–"/>
              <a:defRPr sz="2000">
                <a:solidFill>
                  <a:schemeClr val="tx1"/>
                </a:solidFill>
                <a:latin typeface="Times New Roman" charset="0"/>
              </a:defRPr>
            </a:lvl4pPr>
            <a:lvl5pPr marL="2057400" indent="-228600" eaLnBrk="0" hangingPunct="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eaLnBrk="1" hangingPunct="1">
              <a:buFontTx/>
              <a:buNone/>
            </a:pPr>
            <a:r>
              <a:rPr lang="en-US" altLang="en-US" sz="2800" b="1">
                <a:solidFill>
                  <a:srgbClr val="000099"/>
                </a:solidFill>
                <a:latin typeface="Baskerville Old Face" pitchFamily="18" charset="0"/>
                <a:cs typeface="Times New Roman" charset="0"/>
              </a:rPr>
              <a:t>Our Mission</a:t>
            </a:r>
          </a:p>
          <a:p>
            <a:pPr eaLnBrk="1" hangingPunct="1">
              <a:lnSpc>
                <a:spcPct val="110000"/>
              </a:lnSpc>
              <a:buFontTx/>
              <a:buNone/>
            </a:pPr>
            <a:r>
              <a:rPr lang="en-US" altLang="en-US" sz="1300">
                <a:latin typeface="Arial" charset="0"/>
                <a:cs typeface="Times New Roman" charset="0"/>
              </a:rPr>
              <a:t>The Association will represent its members on issues that affect Smith Mountain Lake and its watershed.  Members’ interests will be advocated throughout the watershed and the Commonwealth using education and information  to influence constructive outcomes.</a:t>
            </a:r>
          </a:p>
          <a:p>
            <a:pPr eaLnBrk="1" hangingPunct="1">
              <a:buFontTx/>
              <a:buNone/>
            </a:pPr>
            <a:endParaRPr lang="en-US" altLang="en-US" sz="800">
              <a:latin typeface="Arial" charset="0"/>
              <a:cs typeface="Times New Roman" charset="0"/>
            </a:endParaRPr>
          </a:p>
          <a:p>
            <a:pPr eaLnBrk="1" hangingPunct="1">
              <a:buFontTx/>
              <a:buNone/>
            </a:pPr>
            <a:r>
              <a:rPr lang="en-US" altLang="en-US" sz="1600" b="1">
                <a:solidFill>
                  <a:srgbClr val="003399"/>
                </a:solidFill>
                <a:latin typeface="Baskerville Old Face" pitchFamily="18" charset="0"/>
                <a:cs typeface="Times New Roman" charset="0"/>
              </a:rPr>
              <a:t>Advocating Members’ Interests Throughout the Smith Mountain Lake Watershed</a:t>
            </a:r>
          </a:p>
          <a:p>
            <a:pPr eaLnBrk="1" hangingPunct="1">
              <a:lnSpc>
                <a:spcPct val="110000"/>
              </a:lnSpc>
              <a:buFontTx/>
              <a:buNone/>
            </a:pPr>
            <a:r>
              <a:rPr lang="en-US" altLang="en-US" sz="1300">
                <a:latin typeface="Arial" charset="0"/>
                <a:cs typeface="Times New Roman" charset="0"/>
              </a:rPr>
              <a:t>As volunteers, we work to improve life at the lake and in its watershed by ensuring the protection of water quality, improvement of water safety and other issues that impact the lake to the benefit of all members and visitors.  SMLA strives to keep our membership and the public informed of events and important issues relating to Smith Mountain Lake and its watershed, and to gain their input and involvement. We invite you to join us. Work with us to protect and enhance our lake.</a:t>
            </a:r>
          </a:p>
        </p:txBody>
      </p:sp>
      <p:pic>
        <p:nvPicPr>
          <p:cNvPr id="3076" name="Picture 10" descr="C:\Documents and Settings\Owner\My Documents\My Pictures\SML 4V4B2917_RONEY_PHOTOGRAPHY.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30600" y="3911600"/>
            <a:ext cx="5486400"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7" name="Text Box 13"/>
          <p:cNvSpPr txBox="1">
            <a:spLocks noChangeArrowheads="1"/>
          </p:cNvSpPr>
          <p:nvPr/>
        </p:nvSpPr>
        <p:spPr bwMode="auto">
          <a:xfrm>
            <a:off x="6324600" y="533400"/>
            <a:ext cx="2819400" cy="2557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71450" indent="-171450" eaLnBrk="0" hangingPunct="0">
              <a:spcBef>
                <a:spcPct val="20000"/>
              </a:spcBef>
              <a:buChar char="•"/>
              <a:defRPr sz="3200">
                <a:solidFill>
                  <a:schemeClr val="tx1"/>
                </a:solidFill>
                <a:latin typeface="Times New Roman" charset="0"/>
              </a:defRPr>
            </a:lvl1pPr>
            <a:lvl2pPr marL="742950" indent="-285750" eaLnBrk="0" hangingPunct="0">
              <a:spcBef>
                <a:spcPct val="20000"/>
              </a:spcBef>
              <a:buChar char="–"/>
              <a:defRPr sz="2800">
                <a:solidFill>
                  <a:schemeClr val="tx1"/>
                </a:solidFill>
                <a:latin typeface="Times New Roman" charset="0"/>
              </a:defRPr>
            </a:lvl2pPr>
            <a:lvl3pPr marL="1143000" indent="-228600" eaLnBrk="0" hangingPunct="0">
              <a:spcBef>
                <a:spcPct val="20000"/>
              </a:spcBef>
              <a:buChar char="•"/>
              <a:defRPr sz="2400">
                <a:solidFill>
                  <a:schemeClr val="tx1"/>
                </a:solidFill>
                <a:latin typeface="Times New Roman" charset="0"/>
              </a:defRPr>
            </a:lvl3pPr>
            <a:lvl4pPr marL="1600200" indent="-228600" eaLnBrk="0" hangingPunct="0">
              <a:spcBef>
                <a:spcPct val="20000"/>
              </a:spcBef>
              <a:buChar char="–"/>
              <a:defRPr sz="2000">
                <a:solidFill>
                  <a:schemeClr val="tx1"/>
                </a:solidFill>
                <a:latin typeface="Times New Roman" charset="0"/>
              </a:defRPr>
            </a:lvl4pPr>
            <a:lvl5pPr marL="2057400" indent="-228600" eaLnBrk="0" hangingPunct="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eaLnBrk="1" hangingPunct="1">
              <a:lnSpc>
                <a:spcPct val="75000"/>
              </a:lnSpc>
              <a:spcBef>
                <a:spcPct val="0"/>
              </a:spcBef>
              <a:spcAft>
                <a:spcPts val="600"/>
              </a:spcAft>
            </a:pPr>
            <a:r>
              <a:rPr lang="en-US" altLang="en-US" sz="1300" b="1">
                <a:solidFill>
                  <a:srgbClr val="000099"/>
                </a:solidFill>
                <a:cs typeface="Times New Roman" charset="0"/>
              </a:rPr>
              <a:t>Membership &amp; Business Partners</a:t>
            </a:r>
          </a:p>
          <a:p>
            <a:pPr eaLnBrk="1" hangingPunct="1">
              <a:lnSpc>
                <a:spcPct val="75000"/>
              </a:lnSpc>
              <a:spcBef>
                <a:spcPct val="0"/>
              </a:spcBef>
              <a:spcAft>
                <a:spcPts val="600"/>
              </a:spcAft>
            </a:pPr>
            <a:r>
              <a:rPr lang="en-US" altLang="en-US" sz="1300" b="1">
                <a:solidFill>
                  <a:srgbClr val="000099"/>
                </a:solidFill>
                <a:cs typeface="Times New Roman" charset="0"/>
              </a:rPr>
              <a:t>Office Volunteers</a:t>
            </a:r>
          </a:p>
          <a:p>
            <a:pPr eaLnBrk="1" hangingPunct="1">
              <a:lnSpc>
                <a:spcPct val="75000"/>
              </a:lnSpc>
              <a:spcBef>
                <a:spcPct val="0"/>
              </a:spcBef>
              <a:spcAft>
                <a:spcPts val="600"/>
              </a:spcAft>
            </a:pPr>
            <a:r>
              <a:rPr lang="en-US" altLang="en-US" sz="1300" b="1">
                <a:solidFill>
                  <a:srgbClr val="000099"/>
                </a:solidFill>
                <a:cs typeface="Times New Roman" charset="0"/>
              </a:rPr>
              <a:t>Public/Media Relations</a:t>
            </a:r>
          </a:p>
          <a:p>
            <a:pPr eaLnBrk="1" hangingPunct="1">
              <a:lnSpc>
                <a:spcPct val="110000"/>
              </a:lnSpc>
              <a:spcBef>
                <a:spcPct val="0"/>
              </a:spcBef>
              <a:spcAft>
                <a:spcPts val="600"/>
              </a:spcAft>
            </a:pPr>
            <a:r>
              <a:rPr lang="en-US" altLang="en-US" sz="1300" b="1">
                <a:solidFill>
                  <a:srgbClr val="000099"/>
                </a:solidFill>
                <a:cs typeface="Times New Roman" charset="0"/>
              </a:rPr>
              <a:t>Shoreline Management Plan</a:t>
            </a:r>
          </a:p>
          <a:p>
            <a:pPr eaLnBrk="1" hangingPunct="1">
              <a:spcBef>
                <a:spcPct val="0"/>
              </a:spcBef>
              <a:spcAft>
                <a:spcPts val="600"/>
              </a:spcAft>
            </a:pPr>
            <a:r>
              <a:rPr lang="en-US" altLang="en-US" sz="1300" b="1">
                <a:solidFill>
                  <a:srgbClr val="000099"/>
                </a:solidFill>
                <a:cs typeface="Times New Roman" charset="0"/>
              </a:rPr>
              <a:t>Take Pride in SML in cooperation with the SML Regional Chamber of Commerce &amp; TLAC</a:t>
            </a:r>
          </a:p>
          <a:p>
            <a:pPr eaLnBrk="1" hangingPunct="1">
              <a:lnSpc>
                <a:spcPct val="75000"/>
              </a:lnSpc>
              <a:spcBef>
                <a:spcPct val="0"/>
              </a:spcBef>
              <a:spcAft>
                <a:spcPts val="400"/>
              </a:spcAft>
            </a:pPr>
            <a:r>
              <a:rPr lang="en-US" altLang="en-US" sz="1300" b="1">
                <a:solidFill>
                  <a:srgbClr val="000099"/>
                </a:solidFill>
                <a:cs typeface="Times New Roman" charset="0"/>
              </a:rPr>
              <a:t>Water Quality Monitoring</a:t>
            </a:r>
          </a:p>
          <a:p>
            <a:pPr lvl="1" eaLnBrk="1" hangingPunct="1">
              <a:lnSpc>
                <a:spcPct val="75000"/>
              </a:lnSpc>
              <a:spcBef>
                <a:spcPct val="0"/>
              </a:spcBef>
              <a:spcAft>
                <a:spcPts val="400"/>
              </a:spcAft>
              <a:buFontTx/>
              <a:buChar char="•"/>
            </a:pPr>
            <a:r>
              <a:rPr lang="en-US" altLang="en-US" sz="1200" b="1">
                <a:solidFill>
                  <a:srgbClr val="000099"/>
                </a:solidFill>
                <a:cs typeface="Times New Roman" charset="0"/>
              </a:rPr>
              <a:t>Fertilizer</a:t>
            </a:r>
          </a:p>
          <a:p>
            <a:pPr lvl="1" eaLnBrk="1" hangingPunct="1">
              <a:lnSpc>
                <a:spcPct val="75000"/>
              </a:lnSpc>
              <a:spcBef>
                <a:spcPct val="0"/>
              </a:spcBef>
              <a:spcAft>
                <a:spcPts val="600"/>
              </a:spcAft>
              <a:buFontTx/>
              <a:buChar char="•"/>
            </a:pPr>
            <a:r>
              <a:rPr lang="en-US" altLang="en-US" sz="1200" b="1">
                <a:solidFill>
                  <a:srgbClr val="000099"/>
                </a:solidFill>
                <a:cs typeface="Times New Roman" charset="0"/>
              </a:rPr>
              <a:t>Save our Streams</a:t>
            </a:r>
            <a:endParaRPr lang="en-US" altLang="en-US" sz="1300" b="1">
              <a:solidFill>
                <a:srgbClr val="000099"/>
              </a:solidFill>
              <a:cs typeface="Times New Roman" charset="0"/>
            </a:endParaRPr>
          </a:p>
          <a:p>
            <a:pPr eaLnBrk="1" hangingPunct="1">
              <a:lnSpc>
                <a:spcPct val="110000"/>
              </a:lnSpc>
              <a:spcBef>
                <a:spcPct val="0"/>
              </a:spcBef>
              <a:spcAft>
                <a:spcPct val="110000"/>
              </a:spcAft>
            </a:pPr>
            <a:r>
              <a:rPr lang="en-US" altLang="en-US" sz="1300" b="1">
                <a:solidFill>
                  <a:srgbClr val="000099"/>
                </a:solidFill>
                <a:cs typeface="Times New Roman" charset="0"/>
              </a:rPr>
              <a:t>Water Safety Council</a:t>
            </a:r>
          </a:p>
        </p:txBody>
      </p:sp>
      <p:sp>
        <p:nvSpPr>
          <p:cNvPr id="3078" name="Text Box 15"/>
          <p:cNvSpPr txBox="1">
            <a:spLocks noChangeArrowheads="1"/>
          </p:cNvSpPr>
          <p:nvPr/>
        </p:nvSpPr>
        <p:spPr bwMode="auto">
          <a:xfrm>
            <a:off x="3505200" y="-85725"/>
            <a:ext cx="2608263"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Times New Roman" charset="0"/>
              </a:defRPr>
            </a:lvl1pPr>
            <a:lvl2pPr marL="742950" indent="-285750" eaLnBrk="0" hangingPunct="0">
              <a:spcBef>
                <a:spcPct val="20000"/>
              </a:spcBef>
              <a:buChar char="–"/>
              <a:defRPr sz="2800">
                <a:solidFill>
                  <a:schemeClr val="tx1"/>
                </a:solidFill>
                <a:latin typeface="Times New Roman" charset="0"/>
              </a:defRPr>
            </a:lvl2pPr>
            <a:lvl3pPr marL="1143000" indent="-228600" eaLnBrk="0" hangingPunct="0">
              <a:spcBef>
                <a:spcPct val="20000"/>
              </a:spcBef>
              <a:buChar char="•"/>
              <a:defRPr sz="2400">
                <a:solidFill>
                  <a:schemeClr val="tx1"/>
                </a:solidFill>
                <a:latin typeface="Times New Roman" charset="0"/>
              </a:defRPr>
            </a:lvl3pPr>
            <a:lvl4pPr marL="1600200" indent="-228600" eaLnBrk="0" hangingPunct="0">
              <a:spcBef>
                <a:spcPct val="20000"/>
              </a:spcBef>
              <a:buChar char="–"/>
              <a:defRPr sz="2000">
                <a:solidFill>
                  <a:schemeClr val="tx1"/>
                </a:solidFill>
                <a:latin typeface="Times New Roman" charset="0"/>
              </a:defRPr>
            </a:lvl4pPr>
            <a:lvl5pPr marL="2057400" indent="-228600" eaLnBrk="0" hangingPunct="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eaLnBrk="1" hangingPunct="1">
              <a:spcBef>
                <a:spcPct val="0"/>
              </a:spcBef>
              <a:buFontTx/>
              <a:buNone/>
            </a:pPr>
            <a:r>
              <a:rPr lang="en-US" altLang="en-US" sz="2800" b="1">
                <a:solidFill>
                  <a:srgbClr val="000099"/>
                </a:solidFill>
                <a:latin typeface="Baskerville Old Face" pitchFamily="18" charset="0"/>
                <a:cs typeface="Times New Roman" charset="0"/>
              </a:rPr>
              <a:t>SMLA Programs</a:t>
            </a:r>
          </a:p>
        </p:txBody>
      </p:sp>
    </p:spTree>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2287</TotalTime>
  <Words>270</Words>
  <Application>Microsoft Office PowerPoint</Application>
  <PresentationFormat>On-screen Show (4:3)</PresentationFormat>
  <Paragraphs>101</Paragraphs>
  <Slides>2</Slides>
  <Notes>2</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Default Design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Owner</dc:creator>
  <cp:lastModifiedBy>Office</cp:lastModifiedBy>
  <cp:revision>80</cp:revision>
  <cp:lastPrinted>2021-08-18T19:55:14Z</cp:lastPrinted>
  <dcterms:created xsi:type="dcterms:W3CDTF">2007-10-23T12:27:58Z</dcterms:created>
  <dcterms:modified xsi:type="dcterms:W3CDTF">2021-08-18T19:56:32Z</dcterms:modified>
</cp:coreProperties>
</file>